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147482590" r:id="rId2"/>
    <p:sldId id="2147482592" r:id="rId3"/>
    <p:sldId id="2147482735" r:id="rId4"/>
    <p:sldId id="2147482600" r:id="rId5"/>
    <p:sldId id="2147482594" r:id="rId6"/>
    <p:sldId id="2147482630" r:id="rId7"/>
    <p:sldId id="2147482631" r:id="rId8"/>
    <p:sldId id="2147482718" r:id="rId9"/>
    <p:sldId id="2147482719" r:id="rId10"/>
    <p:sldId id="2147482717" r:id="rId11"/>
    <p:sldId id="2147482720" r:id="rId12"/>
    <p:sldId id="2147482721" r:id="rId13"/>
    <p:sldId id="2147482722" r:id="rId14"/>
    <p:sldId id="2147482628" r:id="rId15"/>
    <p:sldId id="2147482698" r:id="rId16"/>
    <p:sldId id="2147482706" r:id="rId17"/>
    <p:sldId id="2147482723" r:id="rId18"/>
    <p:sldId id="2147482724" r:id="rId19"/>
    <p:sldId id="2147482725" r:id="rId20"/>
    <p:sldId id="2147482707" r:id="rId21"/>
    <p:sldId id="2147482708" r:id="rId22"/>
    <p:sldId id="2147482696" r:id="rId23"/>
    <p:sldId id="2147482726" r:id="rId24"/>
    <p:sldId id="2147482727" r:id="rId25"/>
    <p:sldId id="2147482728" r:id="rId26"/>
    <p:sldId id="2147482697" r:id="rId27"/>
    <p:sldId id="2147482687" r:id="rId28"/>
    <p:sldId id="2147482685" r:id="rId29"/>
    <p:sldId id="2147482729" r:id="rId30"/>
    <p:sldId id="2147482730" r:id="rId31"/>
    <p:sldId id="2147482731" r:id="rId32"/>
    <p:sldId id="2147482686" r:id="rId33"/>
    <p:sldId id="2147482680" r:id="rId34"/>
    <p:sldId id="2147482678" r:id="rId35"/>
    <p:sldId id="2147482732" r:id="rId36"/>
    <p:sldId id="2147482733" r:id="rId37"/>
    <p:sldId id="2147482734" r:id="rId38"/>
    <p:sldId id="2147482679" r:id="rId39"/>
    <p:sldId id="2147482632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4694"/>
  </p:normalViewPr>
  <p:slideViewPr>
    <p:cSldViewPr snapToGrid="0">
      <p:cViewPr varScale="1">
        <p:scale>
          <a:sx n="103" d="100"/>
          <a:sy n="103" d="100"/>
        </p:scale>
        <p:origin x="9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E8D88-7351-8843-A048-617DE1984E02}" type="datetimeFigureOut">
              <a:t>27/11/2025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A0790-ACC8-4340-9686-0FA8F1E2D45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01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F0DE9-0009-3A4D-83D1-BB5A8E10B50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27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D010D-E116-0A4D-2B2A-03F9C457C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60FAD1A-99A9-F658-6272-7F27D1062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3BF3D5D-14CF-D396-724F-021FF1DE2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51BA48-E8C1-1B7F-05B4-FFE847A31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F0DE9-0009-3A4D-83D1-BB5A8E10B50D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73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FDA5A9-51B6-89D4-8196-BA0920C38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ED90EB-6100-17EC-E184-E991DD23C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718844-04FF-AD88-9BAA-ECCED3FB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4A5F-5D92-4340-BD5C-D307A26747AB}" type="datetimeFigureOut"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655E13-1B8C-19C3-BBB1-74C15718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49D4EE-D54C-4892-85A2-C4A2AD6C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2D24-0997-904C-BD27-6F864C55BF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28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94BE2-A6EE-B95F-05C4-D8EC60CDB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BC0788-CD27-A46D-DAE6-8916B712B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89C069-6A98-1393-7058-EBF3497A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4A5F-5D92-4340-BD5C-D307A26747AB}" type="datetimeFigureOut"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449D52-4B6C-6E1B-489D-8C2AB9B1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F947B3-FCBF-94B8-E63D-60757C3D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2D24-0997-904C-BD27-6F864C55BF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18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0CBBC04-B9DB-5087-544F-3F3C0C509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AEF55B-8CB3-7614-009C-525EFCB32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4C05BF-2C6B-0373-1C26-AD68F9AE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4A5F-5D92-4340-BD5C-D307A26747AB}" type="datetimeFigureOut"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446587-B323-280E-B944-934137E4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53CB0E-3D1B-7870-A20A-8878743D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2D24-0997-904C-BD27-6F864C55BF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641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A4E5741-EDCF-170B-A2F5-94A3D2457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3452" y="6356350"/>
            <a:ext cx="663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Montserrat Medium" panose="00000600000000000000" pitchFamily="2" charset="0"/>
              </a:defRPr>
            </a:lvl1pPr>
          </a:lstStyle>
          <a:p>
            <a:fld id="{BB4FB84E-1235-4F5E-B586-D3968A4EE22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06456BFD-F282-5674-B5E0-0303A63AD5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684" y="402306"/>
            <a:ext cx="4878116" cy="95578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buNone/>
              <a:defRPr lang="fr-FR" sz="4000" kern="400" spc="-150" dirty="0">
                <a:gradFill>
                  <a:gsLst>
                    <a:gs pos="0">
                      <a:schemeClr val="bg2"/>
                    </a:gs>
                    <a:gs pos="65000">
                      <a:schemeClr val="accent1"/>
                    </a:gs>
                    <a:gs pos="36000">
                      <a:schemeClr val="tx2"/>
                    </a:gs>
                    <a:gs pos="8800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Montserrat SemiBold" panose="00000700000000000000" pitchFamily="2" charset="0"/>
                <a:ea typeface="+mn-ea"/>
                <a:cs typeface="Arial"/>
              </a:defRPr>
            </a:lvl1pPr>
            <a:lvl2pPr>
              <a:lnSpc>
                <a:spcPct val="80000"/>
              </a:lnSpc>
              <a:defRPr sz="11500">
                <a:solidFill>
                  <a:schemeClr val="bg1"/>
                </a:solidFill>
                <a:latin typeface="Montserrat SemiBold" panose="00000700000000000000" pitchFamily="2" charset="0"/>
              </a:defRPr>
            </a:lvl2pPr>
            <a:lvl3pPr>
              <a:lnSpc>
                <a:spcPct val="80000"/>
              </a:lnSpc>
              <a:defRPr sz="11500">
                <a:solidFill>
                  <a:schemeClr val="bg1"/>
                </a:solidFill>
                <a:latin typeface="Montserrat SemiBold" panose="00000700000000000000" pitchFamily="2" charset="0"/>
              </a:defRPr>
            </a:lvl3pPr>
            <a:lvl4pPr>
              <a:lnSpc>
                <a:spcPct val="80000"/>
              </a:lnSpc>
              <a:defRPr sz="11500">
                <a:solidFill>
                  <a:schemeClr val="bg1"/>
                </a:solidFill>
                <a:latin typeface="Montserrat SemiBold" panose="00000700000000000000" pitchFamily="2" charset="0"/>
              </a:defRPr>
            </a:lvl4pPr>
            <a:lvl5pPr>
              <a:lnSpc>
                <a:spcPct val="80000"/>
              </a:lnSpc>
              <a:defRPr sz="11500">
                <a:solidFill>
                  <a:schemeClr val="bg1"/>
                </a:solidFill>
                <a:latin typeface="Montserrat SemiBold" panose="00000700000000000000" pitchFamily="2" charset="0"/>
              </a:defRPr>
            </a:lvl5pPr>
          </a:lstStyle>
          <a:p>
            <a:pPr lvl="0"/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92530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11/25/25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2A005-FF89-618A-3008-B3D661BD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ABD212-930F-F7B4-9FB7-B80E1D939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312212-981D-B309-7242-5BBE4DD6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4A5F-5D92-4340-BD5C-D307A26747AB}" type="datetimeFigureOut"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74297D-3CB2-1A88-8181-8B9AF1E8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B98FEE-FD7F-F176-931C-24F6485C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2D24-0997-904C-BD27-6F864C55BF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92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C3FD1-90E9-27D3-CC17-9BCEA115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64AC1-A97A-2718-0046-06A78F097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49BA07-0396-4976-1969-0652926A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4A5F-5D92-4340-BD5C-D307A26747AB}" type="datetimeFigureOut"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D80208-8A76-98C8-073F-FF3548AF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5867F9-56F9-D403-58E4-AEFFCE3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2D24-0997-904C-BD27-6F864C55BF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70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840F0-21ED-A276-761A-1E843790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6445D7-B520-3B93-5C69-1E297AF93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D14EA3-1B87-6D30-7E37-7B42490E7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191E2A-ECDD-5052-D7C0-E1C4A90C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4A5F-5D92-4340-BD5C-D307A26747AB}" type="datetimeFigureOut"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D5F740-67EE-0568-D403-8E443E1F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ACA2D7-4E44-9454-87F5-8B3436A8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2D24-0997-904C-BD27-6F864C55BF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03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3AC6A-D489-CB0A-5BBE-E32DF1CB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D6BA35-359E-1E23-A2F7-7FB64BF25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AC0D78-68CB-1B05-2E44-1660E9B50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68AD8F-4A2A-6CD9-A345-0EBEA2A73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0B86FB-26F5-201F-1C08-A252B6288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BCC295-DBC4-4F3F-0E8A-568249D9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4A5F-5D92-4340-BD5C-D307A26747AB}" type="datetimeFigureOut">
              <a:t>27/11/2025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31C74F4-FF39-F688-B26D-A1DE85C9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1891EA-FDE4-C148-30FF-55B55688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2D24-0997-904C-BD27-6F864C55BF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92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08486-5978-F684-ACEA-E0F66931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E05DA3-2416-F841-DD9F-56BBFCD76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4A5F-5D92-4340-BD5C-D307A26747AB}" type="datetimeFigureOut">
              <a:t>27/11/2025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BD76B7-FE36-E8BC-1B33-4F46BF33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202CAD-5E6A-4F07-190F-D7151008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2D24-0997-904C-BD27-6F864C55BF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59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C1B065-F5F6-4702-2CD7-717BB73F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4A5F-5D92-4340-BD5C-D307A26747AB}" type="datetimeFigureOut">
              <a:t>27/11/2025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6482D9-82DC-13CC-435A-71F81109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B7A478-04F3-4D62-43B9-77EE26C8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2D24-0997-904C-BD27-6F864C55BF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82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43CB5-9B28-3878-4A15-B3CB6185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0841A-1A1B-DFAB-4575-806171CD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5412A9-1BA8-7CDD-DB0A-D26EFEE98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85695-F944-6ECE-6B67-AA03251E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4A5F-5D92-4340-BD5C-D307A26747AB}" type="datetimeFigureOut"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67C851-BE15-10F9-ACAE-5E2A1FF09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E06544-2B27-92BC-5F0C-BE5C7B35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2D24-0997-904C-BD27-6F864C55BF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80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1EAD0-CF1D-CB36-7FD8-97FBE2A3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FFB671-1B4C-6285-7A15-328198A8B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69A123-FC78-5A30-D0AA-108CC05EB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B28F50-AB4C-D505-EB35-ED33116C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4A5F-5D92-4340-BD5C-D307A26747AB}" type="datetimeFigureOut"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B97D48-4063-77AC-7AB2-3929C00B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9CF0A9-E7EF-9B01-2F70-12F16446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2D24-0997-904C-BD27-6F864C55BF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86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114668-E9D4-0444-DFB4-28A0D551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98879-8117-A99D-E6CE-6226E3462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FF7870-A0DF-DD00-30ED-B6161794D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354A5F-5D92-4340-BD5C-D307A26747AB}" type="datetimeFigureOut"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46B516-D860-414F-E63E-12B062E3A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6E50D-1F21-DB0B-9174-DB0559F6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2C2D24-0997-904C-BD27-6F864C55BF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40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2D8800-777E-5755-426C-7793D553EF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25246" y="2473212"/>
            <a:ext cx="9135376" cy="955788"/>
          </a:xfrm>
        </p:spPr>
        <p:txBody>
          <a:bodyPr>
            <a:normAutofit fontScale="92500" lnSpcReduction="10000"/>
          </a:bodyPr>
          <a:lstStyle/>
          <a:p>
            <a:r>
              <a:rPr lang="fr-FR" dirty="0" err="1">
                <a:solidFill>
                  <a:schemeClr val="tx1"/>
                </a:solidFill>
              </a:rPr>
              <a:t>Mentalismo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turistico </a:t>
            </a:r>
            <a:r>
              <a:rPr lang="fr-FR" b="1">
                <a:solidFill>
                  <a:schemeClr val="tx1"/>
                </a:solidFill>
              </a:rPr>
              <a:t>(basato su un’idea di Gabriel Gascon)</a:t>
            </a:r>
            <a:endParaRPr lang="fr-FR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Visage humain, habits, personne, Accessoire de mode&#10;&#10;Le contenu généré par l’IA peut être incorrect.">
            <a:extLst>
              <a:ext uri="{FF2B5EF4-FFF2-40B4-BE49-F238E27FC236}">
                <a16:creationId xmlns:a16="http://schemas.microsoft.com/office/drawing/2014/main" id="{21D0507B-CDE5-C5A8-8203-77A3B6C99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866351"/>
            <a:ext cx="2332162" cy="299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2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FB527-2C87-01AC-0FEE-E06FC10FF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4533E0E-3D31-A9DF-30B4-EC94F6F5EB05}"/>
              </a:ext>
            </a:extLst>
          </p:cNvPr>
          <p:cNvSpPr txBox="1"/>
          <p:nvPr/>
        </p:nvSpPr>
        <p:spPr>
          <a:xfrm>
            <a:off x="7583556" y="945588"/>
            <a:ext cx="6102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Tranquillità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EAAA36-0CF6-C950-64D0-DFE6BC0CA871}"/>
              </a:ext>
            </a:extLst>
          </p:cNvPr>
          <p:cNvSpPr txBox="1"/>
          <p:nvPr/>
        </p:nvSpPr>
        <p:spPr>
          <a:xfrm>
            <a:off x="8517834" y="4006191"/>
            <a:ext cx="6102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Curiosità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C6E6442-AA2E-1923-FAC1-3BD6D13974C9}"/>
              </a:ext>
            </a:extLst>
          </p:cNvPr>
          <p:cNvSpPr txBox="1"/>
          <p:nvPr/>
        </p:nvSpPr>
        <p:spPr>
          <a:xfrm>
            <a:off x="765313" y="4979578"/>
            <a:ext cx="6102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Vergogna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07726B-71B5-BA9D-2F71-B065C9CD2963}"/>
              </a:ext>
            </a:extLst>
          </p:cNvPr>
          <p:cNvSpPr txBox="1"/>
          <p:nvPr/>
        </p:nvSpPr>
        <p:spPr>
          <a:xfrm>
            <a:off x="934278" y="1324424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Calma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270C2EA-E236-17BC-13DE-A62EB4679A4C}"/>
              </a:ext>
            </a:extLst>
          </p:cNvPr>
          <p:cNvSpPr txBox="1"/>
          <p:nvPr/>
        </p:nvSpPr>
        <p:spPr>
          <a:xfrm>
            <a:off x="3816626" y="4600742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Tenerezza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54808DF-DC87-6732-07C6-F346E3C24050}"/>
              </a:ext>
            </a:extLst>
          </p:cNvPr>
          <p:cNvSpPr txBox="1"/>
          <p:nvPr/>
        </p:nvSpPr>
        <p:spPr>
          <a:xfrm>
            <a:off x="655982" y="321944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Tensione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0DC9615-2581-4491-1CA3-582C3A06148D}"/>
              </a:ext>
            </a:extLst>
          </p:cNvPr>
          <p:cNvSpPr txBox="1"/>
          <p:nvPr/>
        </p:nvSpPr>
        <p:spPr>
          <a:xfrm>
            <a:off x="3657600" y="2154272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Compassione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CD26BF5-9EE7-1A4B-CAF7-42E6C68D5070}"/>
              </a:ext>
            </a:extLst>
          </p:cNvPr>
          <p:cNvSpPr txBox="1"/>
          <p:nvPr/>
        </p:nvSpPr>
        <p:spPr>
          <a:xfrm>
            <a:off x="6659218" y="2598003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Coraggio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58E2A7-6A25-0B37-0A09-1E2E087E9B01}"/>
              </a:ext>
            </a:extLst>
          </p:cNvPr>
          <p:cNvSpPr txBox="1"/>
          <p:nvPr/>
        </p:nvSpPr>
        <p:spPr>
          <a:xfrm>
            <a:off x="6659218" y="4712083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Tristezza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016DB24-FDC6-1206-0B7F-033C9F9A6E45}"/>
              </a:ext>
            </a:extLst>
          </p:cNvPr>
          <p:cNvSpPr txBox="1"/>
          <p:nvPr/>
        </p:nvSpPr>
        <p:spPr>
          <a:xfrm>
            <a:off x="3657600" y="839566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Voglia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969BD67-EE45-E892-B907-12457BAD49BE}"/>
              </a:ext>
            </a:extLst>
          </p:cNvPr>
          <p:cNvSpPr txBox="1"/>
          <p:nvPr/>
        </p:nvSpPr>
        <p:spPr>
          <a:xfrm>
            <a:off x="3657600" y="270827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Vitalità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2DA9A7B-C584-C790-849D-9FB76C985884}"/>
              </a:ext>
            </a:extLst>
          </p:cNvPr>
          <p:cNvSpPr txBox="1"/>
          <p:nvPr/>
        </p:nvSpPr>
        <p:spPr>
          <a:xfrm>
            <a:off x="5290930" y="5395363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Confusione</a:t>
            </a:r>
          </a:p>
        </p:txBody>
      </p:sp>
    </p:spTree>
    <p:extLst>
      <p:ext uri="{BB962C8B-B14F-4D97-AF65-F5344CB8AC3E}">
        <p14:creationId xmlns:p14="http://schemas.microsoft.com/office/powerpoint/2010/main" val="20311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  <p:bldP spid="14" grpId="0"/>
      <p:bldP spid="17" grpId="0"/>
      <p:bldP spid="19" grpId="0"/>
      <p:bldP spid="23" grpId="0"/>
      <p:bldP spid="25" grpId="0"/>
      <p:bldP spid="29" grpId="0"/>
      <p:bldP spid="33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54C58-DEC6-FEA9-8E16-3633E7A64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563CF96-992A-3165-9739-03B700EB4667}"/>
              </a:ext>
            </a:extLst>
          </p:cNvPr>
          <p:cNvSpPr txBox="1"/>
          <p:nvPr/>
        </p:nvSpPr>
        <p:spPr>
          <a:xfrm>
            <a:off x="1119808" y="1311966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Fatto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E8AA4B-7FD8-FDFD-888D-F6747E96CBF2}"/>
              </a:ext>
            </a:extLst>
          </p:cNvPr>
          <p:cNvSpPr txBox="1"/>
          <p:nvPr/>
        </p:nvSpPr>
        <p:spPr>
          <a:xfrm>
            <a:off x="1119808" y="2925417"/>
            <a:ext cx="99523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Ricordatela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bene.</a:t>
            </a:r>
          </a:p>
          <a:p>
            <a:pPr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semplificare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conservate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solo la prima </a:t>
            </a:r>
            <a:r>
              <a:rPr lang="fr-FR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la sua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iniziale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9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7B8DF-75E3-9783-C748-2B7AD3CBE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E0BAA-51F2-60EF-CDEA-2047CF59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424071"/>
            <a:ext cx="11411211" cy="5350428"/>
          </a:xfrm>
        </p:spPr>
        <p:txBody>
          <a:bodyPr anchor="ctr">
            <a:normAutofit/>
          </a:bodyPr>
          <a:lstStyle/>
          <a:p>
            <a:r>
              <a:rPr lang="fr-FR" dirty="0"/>
              <a:t>Ora vi </a:t>
            </a:r>
            <a:r>
              <a:rPr lang="fr-FR" dirty="0" err="1"/>
              <a:t>mostrerò</a:t>
            </a:r>
            <a:r>
              <a:rPr lang="fr-FR" dirty="0"/>
              <a:t> dei </a:t>
            </a:r>
            <a:r>
              <a:rPr lang="fr-FR" dirty="0" err="1"/>
              <a:t>nomi</a:t>
            </a:r>
            <a:r>
              <a:rPr lang="fr-FR" dirty="0"/>
              <a:t> di </a:t>
            </a:r>
            <a:r>
              <a:rPr lang="fr-FR" dirty="0" err="1"/>
              <a:t>città</a:t>
            </a:r>
            <a:r>
              <a:rPr lang="fr-FR" dirty="0"/>
              <a:t> </a:t>
            </a:r>
            <a:r>
              <a:rPr lang="fr-FR" dirty="0" err="1"/>
              <a:t>italiane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b="1" dirty="0" err="1"/>
              <a:t>Sceglietene una</a:t>
            </a:r>
            <a:r>
              <a:rPr lang="fr-FR" b="1" dirty="0"/>
              <a:t> </a:t>
            </a:r>
            <a:r>
              <a:rPr lang="fr-FR" b="1" dirty="0" err="1"/>
              <a:t>che</a:t>
            </a:r>
            <a:r>
              <a:rPr lang="fr-FR" b="1" dirty="0"/>
              <a:t> </a:t>
            </a:r>
            <a:r>
              <a:rPr lang="fr-FR" b="1" dirty="0" err="1"/>
              <a:t>contenga</a:t>
            </a:r>
            <a:r>
              <a:rPr lang="fr-FR" b="1" dirty="0"/>
              <a:t> la </a:t>
            </a:r>
            <a:r>
              <a:rPr lang="fr-FR" b="1" dirty="0" err="1"/>
              <a:t>lettera</a:t>
            </a:r>
            <a:r>
              <a:rPr lang="fr-FR" b="1" dirty="0"/>
              <a:t> </a:t>
            </a:r>
            <a:r>
              <a:rPr lang="fr-FR" b="1" dirty="0" err="1"/>
              <a:t>che</a:t>
            </a:r>
            <a:r>
              <a:rPr lang="fr-FR" b="1" dirty="0"/>
              <a:t> </a:t>
            </a:r>
            <a:r>
              <a:rPr lang="fr-FR" b="1" dirty="0" err="1"/>
              <a:t>avete</a:t>
            </a:r>
            <a:r>
              <a:rPr lang="fr-FR" b="1" dirty="0"/>
              <a:t> in mente.</a:t>
            </a:r>
            <a:br>
              <a:rPr lang="fr-FR" b="1" dirty="0"/>
            </a:br>
            <a:br>
              <a:rPr lang="fr-FR" b="1" dirty="0"/>
            </a:br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lettera</a:t>
            </a:r>
            <a:r>
              <a:rPr lang="fr-FR" dirty="0"/>
              <a:t>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/>
              <a:t>trovarsi</a:t>
            </a:r>
            <a:r>
              <a:rPr lang="fr-FR" dirty="0"/>
              <a:t> </a:t>
            </a:r>
            <a:r>
              <a:rPr lang="fr-FR" b="1" dirty="0" err="1"/>
              <a:t>all’inizio</a:t>
            </a:r>
            <a:r>
              <a:rPr lang="fr-FR" b="1" dirty="0"/>
              <a:t>, </a:t>
            </a:r>
            <a:r>
              <a:rPr lang="fr-FR" b="1" dirty="0" err="1"/>
              <a:t>nel</a:t>
            </a:r>
            <a:r>
              <a:rPr lang="fr-FR" b="1" dirty="0"/>
              <a:t> mezzo o alla fine </a:t>
            </a:r>
            <a:r>
              <a:rPr lang="fr-FR" b="1" dirty="0" err="1"/>
              <a:t>del</a:t>
            </a:r>
            <a:r>
              <a:rPr lang="fr-FR" b="1" dirty="0"/>
              <a:t> nome</a:t>
            </a:r>
            <a:r>
              <a:rPr lang="fr-FR" dirty="0"/>
              <a:t>.</a:t>
            </a:r>
            <a:br>
              <a:rPr lang="fr-FR" b="1" dirty="0"/>
            </a:br>
            <a:br>
              <a:rPr lang="fr-FR" dirty="0"/>
            </a:br>
            <a:r>
              <a:rPr lang="fr-FR" dirty="0"/>
              <a:t>Non importa </a:t>
            </a:r>
            <a:r>
              <a:rPr lang="fr-FR" dirty="0" err="1"/>
              <a:t>dove</a:t>
            </a:r>
            <a:r>
              <a:rPr lang="fr-FR" dirty="0"/>
              <a:t>, basta </a:t>
            </a:r>
            <a:r>
              <a:rPr lang="fr-FR" dirty="0" err="1"/>
              <a:t>che</a:t>
            </a:r>
            <a:r>
              <a:rPr lang="fr-FR" dirty="0"/>
              <a:t> ci </a:t>
            </a:r>
            <a:r>
              <a:rPr lang="fr-FR" dirty="0" err="1"/>
              <a:t>sia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49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5970A-762A-BACB-76C5-C382B9DC6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D612F-4121-556B-43F6-217791D0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16" y="3220279"/>
            <a:ext cx="10574216" cy="1550506"/>
          </a:xfrm>
        </p:spPr>
        <p:txBody>
          <a:bodyPr>
            <a:noAutofit/>
          </a:bodyPr>
          <a:lstStyle/>
          <a:p>
            <a:r>
              <a:rPr lang="fr-FR" sz="2800" dirty="0">
                <a:cs typeface="Arial" panose="020B0604020202020204" pitchFamily="34" charset="0"/>
              </a:rPr>
              <a:t>Bene.</a:t>
            </a:r>
            <a:br>
              <a:rPr lang="fr-FR" sz="2800" dirty="0">
                <a:cs typeface="Arial" panose="020B0604020202020204" pitchFamily="34" charset="0"/>
              </a:rPr>
            </a:br>
            <a:br>
              <a:rPr lang="fr-FR" sz="2800" dirty="0">
                <a:cs typeface="Arial" panose="020B0604020202020204" pitchFamily="34" charset="0"/>
              </a:rPr>
            </a:br>
            <a:r>
              <a:rPr lang="fr-FR" sz="2800" dirty="0">
                <a:cs typeface="Arial" panose="020B0604020202020204" pitchFamily="34" charset="0"/>
              </a:rPr>
              <a:t>Ora </a:t>
            </a:r>
            <a:r>
              <a:rPr lang="fr-FR" sz="2800" dirty="0" err="1">
                <a:cs typeface="Arial" panose="020B0604020202020204" pitchFamily="34" charset="0"/>
              </a:rPr>
              <a:t>visualizzatela</a:t>
            </a:r>
            <a:r>
              <a:rPr lang="fr-FR" sz="2800" dirty="0">
                <a:cs typeface="Arial" panose="020B0604020202020204" pitchFamily="34" charset="0"/>
              </a:rPr>
              <a:t>. </a:t>
            </a:r>
            <a:r>
              <a:rPr lang="fr-FR" sz="2800" dirty="0" err="1">
                <a:cs typeface="Arial" panose="020B0604020202020204" pitchFamily="34" charset="0"/>
              </a:rPr>
              <a:t>Pensate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intensamente</a:t>
            </a:r>
            <a:r>
              <a:rPr lang="fr-FR" sz="2800" dirty="0">
                <a:cs typeface="Arial" panose="020B0604020202020204" pitchFamily="34" charset="0"/>
              </a:rPr>
              <a:t> a </a:t>
            </a:r>
            <a:r>
              <a:rPr lang="fr-FR" sz="2800" dirty="0" err="1">
                <a:cs typeface="Arial" panose="020B0604020202020204" pitchFamily="34" charset="0"/>
              </a:rPr>
              <a:t>questa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città</a:t>
            </a:r>
            <a:r>
              <a:rPr lang="fr-FR" sz="2800" dirty="0">
                <a:cs typeface="Arial" panose="020B0604020202020204" pitchFamily="34" charset="0"/>
              </a:rPr>
              <a:t> e ai </a:t>
            </a:r>
            <a:r>
              <a:rPr lang="fr-FR" sz="2800" dirty="0" err="1">
                <a:cs typeface="Arial" panose="020B0604020202020204" pitchFamily="34" charset="0"/>
              </a:rPr>
              <a:t>suoi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monumenti</a:t>
            </a:r>
            <a:r>
              <a:rPr lang="fr-FR" sz="2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1FFBE1-BDCD-3AA8-C984-5EA9F3215B83}"/>
              </a:ext>
            </a:extLst>
          </p:cNvPr>
          <p:cNvSpPr txBox="1"/>
          <p:nvPr/>
        </p:nvSpPr>
        <p:spPr>
          <a:xfrm>
            <a:off x="1380716" y="13525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Avete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scelto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vostra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città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23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6287F-598B-CAD8-A59D-D7FE35E46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CD6C3958-A579-493B-2E51-9D3B53C6D9AB}"/>
              </a:ext>
            </a:extLst>
          </p:cNvPr>
          <p:cNvSpPr txBox="1"/>
          <p:nvPr/>
        </p:nvSpPr>
        <p:spPr>
          <a:xfrm>
            <a:off x="1381540" y="1144371"/>
            <a:ext cx="6102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400" b="1">
                <a:latin typeface="Arial" panose="020B0604020202020204" pitchFamily="34" charset="0"/>
                <a:cs typeface="Arial" panose="020B0604020202020204" pitchFamily="34" charset="0"/>
              </a:rPr>
              <a:t>Roma  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C583344-BF77-B1C7-7DB2-AF1834D85B3B}"/>
              </a:ext>
            </a:extLst>
          </p:cNvPr>
          <p:cNvSpPr txBox="1"/>
          <p:nvPr/>
        </p:nvSpPr>
        <p:spPr>
          <a:xfrm>
            <a:off x="3051313" y="1461775"/>
            <a:ext cx="6102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400" b="1">
                <a:latin typeface="Arial" panose="020B0604020202020204" pitchFamily="34" charset="0"/>
                <a:cs typeface="Arial" panose="020B0604020202020204" pitchFamily="34" charset="0"/>
              </a:rPr>
              <a:t>Milano  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1381ADF-5728-9BD9-EE14-F7577D735517}"/>
              </a:ext>
            </a:extLst>
          </p:cNvPr>
          <p:cNvSpPr txBox="1"/>
          <p:nvPr/>
        </p:nvSpPr>
        <p:spPr>
          <a:xfrm>
            <a:off x="8338930" y="1963845"/>
            <a:ext cx="6102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400" b="1">
                <a:latin typeface="Arial" panose="020B0604020202020204" pitchFamily="34" charset="0"/>
                <a:cs typeface="Arial" panose="020B0604020202020204" pitchFamily="34" charset="0"/>
              </a:rPr>
              <a:t>Napoli  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CA571E2-6E9E-3696-2088-81B00B5BAB49}"/>
              </a:ext>
            </a:extLst>
          </p:cNvPr>
          <p:cNvSpPr txBox="1"/>
          <p:nvPr/>
        </p:nvSpPr>
        <p:spPr>
          <a:xfrm>
            <a:off x="1381540" y="3244334"/>
            <a:ext cx="72257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400" b="1">
                <a:latin typeface="Arial" panose="020B0604020202020204" pitchFamily="34" charset="0"/>
                <a:cs typeface="Arial" panose="020B0604020202020204" pitchFamily="34" charset="0"/>
              </a:rPr>
              <a:t>Bologna  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6C8E730-D9DE-46C9-12E4-3C20BB49B1C4}"/>
              </a:ext>
            </a:extLst>
          </p:cNvPr>
          <p:cNvSpPr txBox="1"/>
          <p:nvPr/>
        </p:nvSpPr>
        <p:spPr>
          <a:xfrm>
            <a:off x="7986091" y="3813459"/>
            <a:ext cx="72257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400" b="1">
                <a:latin typeface="Arial" panose="020B0604020202020204" pitchFamily="34" charset="0"/>
                <a:cs typeface="Arial" panose="020B0604020202020204" pitchFamily="34" charset="0"/>
              </a:rPr>
              <a:t>Firenze  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56C1381-2B66-5E17-1A9A-41E76D0A9364}"/>
              </a:ext>
            </a:extLst>
          </p:cNvPr>
          <p:cNvSpPr txBox="1"/>
          <p:nvPr/>
        </p:nvSpPr>
        <p:spPr>
          <a:xfrm>
            <a:off x="3483666" y="5293741"/>
            <a:ext cx="76034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400" b="1">
                <a:latin typeface="Arial" panose="020B0604020202020204" pitchFamily="34" charset="0"/>
                <a:cs typeface="Arial" panose="020B0604020202020204" pitchFamily="34" charset="0"/>
              </a:rPr>
              <a:t>Pisa  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7642CD8-D637-2E75-7DA6-0ED21268F1F8}"/>
              </a:ext>
            </a:extLst>
          </p:cNvPr>
          <p:cNvSpPr txBox="1"/>
          <p:nvPr/>
        </p:nvSpPr>
        <p:spPr>
          <a:xfrm>
            <a:off x="3801718" y="2154272"/>
            <a:ext cx="76034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400" b="1">
                <a:latin typeface="Arial" panose="020B0604020202020204" pitchFamily="34" charset="0"/>
                <a:cs typeface="Arial" panose="020B0604020202020204" pitchFamily="34" charset="0"/>
              </a:rPr>
              <a:t>Siena  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C3E306D-6911-9C72-A931-87D675F1D5FE}"/>
              </a:ext>
            </a:extLst>
          </p:cNvPr>
          <p:cNvSpPr txBox="1"/>
          <p:nvPr/>
        </p:nvSpPr>
        <p:spPr>
          <a:xfrm>
            <a:off x="6087717" y="855849"/>
            <a:ext cx="76034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400" b="1">
                <a:latin typeface="Arial" panose="020B0604020202020204" pitchFamily="34" charset="0"/>
                <a:cs typeface="Arial" panose="020B0604020202020204" pitchFamily="34" charset="0"/>
              </a:rPr>
              <a:t>Bari  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962E8F0-CA04-DBBE-2054-4B3DC98CAC29}"/>
              </a:ext>
            </a:extLst>
          </p:cNvPr>
          <p:cNvSpPr txBox="1"/>
          <p:nvPr/>
        </p:nvSpPr>
        <p:spPr>
          <a:xfrm>
            <a:off x="5352222" y="4657561"/>
            <a:ext cx="76034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400" b="1">
                <a:latin typeface="Arial" panose="020B0604020202020204" pitchFamily="34" charset="0"/>
                <a:cs typeface="Arial" panose="020B0604020202020204" pitchFamily="34" charset="0"/>
              </a:rPr>
              <a:t>Parma  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3675607-23CC-E462-28EC-0DC61FE4D95F}"/>
              </a:ext>
            </a:extLst>
          </p:cNvPr>
          <p:cNvSpPr txBox="1"/>
          <p:nvPr/>
        </p:nvSpPr>
        <p:spPr>
          <a:xfrm>
            <a:off x="1992797" y="4657561"/>
            <a:ext cx="76034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400" b="1">
                <a:latin typeface="Arial" panose="020B0604020202020204" pitchFamily="34" charset="0"/>
                <a:cs typeface="Arial" panose="020B0604020202020204" pitchFamily="34" charset="0"/>
              </a:rPr>
              <a:t>Modena  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A5D5C970-76EF-1006-B880-FC7A34413D26}"/>
              </a:ext>
            </a:extLst>
          </p:cNvPr>
          <p:cNvSpPr txBox="1"/>
          <p:nvPr/>
        </p:nvSpPr>
        <p:spPr>
          <a:xfrm>
            <a:off x="5159886" y="3777869"/>
            <a:ext cx="76034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400" b="1">
                <a:latin typeface="Arial" panose="020B0604020202020204" pitchFamily="34" charset="0"/>
                <a:cs typeface="Arial" panose="020B0604020202020204" pitchFamily="34" charset="0"/>
              </a:rPr>
              <a:t>Perugia  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184E1EF-9A87-CB41-5E73-E970DC2669B4}"/>
              </a:ext>
            </a:extLst>
          </p:cNvPr>
          <p:cNvSpPr txBox="1"/>
          <p:nvPr/>
        </p:nvSpPr>
        <p:spPr>
          <a:xfrm>
            <a:off x="3801718" y="2846769"/>
            <a:ext cx="76034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400" b="1">
                <a:latin typeface="Arial" panose="020B0604020202020204" pitchFamily="34" charset="0"/>
                <a:cs typeface="Arial" panose="020B0604020202020204" pitchFamily="34" charset="0"/>
              </a:rPr>
              <a:t>Salerno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5FB29E73-18F9-C4E1-1C3B-B057C640A016}"/>
              </a:ext>
            </a:extLst>
          </p:cNvPr>
          <p:cNvSpPr txBox="1"/>
          <p:nvPr/>
        </p:nvSpPr>
        <p:spPr>
          <a:xfrm>
            <a:off x="6346135" y="2625012"/>
            <a:ext cx="2506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>
                <a:latin typeface="Arial" panose="020B0604020202020204" pitchFamily="34" charset="0"/>
                <a:cs typeface="Arial" panose="020B0604020202020204" pitchFamily="34" charset="0"/>
              </a:rPr>
              <a:t>Vaticano</a:t>
            </a:r>
          </a:p>
        </p:txBody>
      </p:sp>
    </p:spTree>
    <p:extLst>
      <p:ext uri="{BB962C8B-B14F-4D97-AF65-F5344CB8AC3E}">
        <p14:creationId xmlns:p14="http://schemas.microsoft.com/office/powerpoint/2010/main" val="37755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7" grpId="0"/>
      <p:bldP spid="59" grpId="0"/>
      <p:bldP spid="61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8B735-430E-FA3F-D0CA-38FBBEB76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6A56607-725F-2E00-9729-A0EACBEF2CF3}"/>
              </a:ext>
            </a:extLst>
          </p:cNvPr>
          <p:cNvSpPr txBox="1"/>
          <p:nvPr/>
        </p:nvSpPr>
        <p:spPr>
          <a:xfrm>
            <a:off x="285162" y="2397947"/>
            <a:ext cx="53557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Ho la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sensazione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stiate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pensando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al VATICANO...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7BF874-EA39-45E4-FE34-07FA1B78A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33" y="0"/>
            <a:ext cx="10328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56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06F07-739F-E03D-FC05-720746B8C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87CB93C-3C0A-7A6F-992B-CFF74D31A5CC}"/>
              </a:ext>
            </a:extLst>
          </p:cNvPr>
          <p:cNvSpPr txBox="1"/>
          <p:nvPr/>
        </p:nvSpPr>
        <p:spPr>
          <a:xfrm>
            <a:off x="831954" y="817362"/>
            <a:ext cx="61009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Bellezza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655D1D0-5055-D91F-A3D3-7CC22414F6BC}"/>
              </a:ext>
            </a:extLst>
          </p:cNvPr>
          <p:cNvSpPr txBox="1"/>
          <p:nvPr/>
        </p:nvSpPr>
        <p:spPr>
          <a:xfrm>
            <a:off x="3050498" y="1840283"/>
            <a:ext cx="61009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Buonumore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E9E234-FC74-7D83-8B88-DA2355CE098F}"/>
              </a:ext>
            </a:extLst>
          </p:cNvPr>
          <p:cNvSpPr txBox="1"/>
          <p:nvPr/>
        </p:nvSpPr>
        <p:spPr>
          <a:xfrm>
            <a:off x="4084819" y="2638350"/>
            <a:ext cx="61009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Benessere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522A5E-D9CA-8A33-1E4E-718F2618267E}"/>
              </a:ext>
            </a:extLst>
          </p:cNvPr>
          <p:cNvSpPr txBox="1"/>
          <p:nvPr/>
        </p:nvSpPr>
        <p:spPr>
          <a:xfrm>
            <a:off x="7667469" y="1328823"/>
            <a:ext cx="61009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Gioia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70E0C5-6064-D969-F488-F47BB78A2827}"/>
              </a:ext>
            </a:extLst>
          </p:cNvPr>
          <p:cNvSpPr txBox="1"/>
          <p:nvPr/>
        </p:nvSpPr>
        <p:spPr>
          <a:xfrm>
            <a:off x="5932358" y="3405081"/>
            <a:ext cx="6887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Gratitudine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54ECE7-451E-9268-9DDD-3C2F8838A786}"/>
              </a:ext>
            </a:extLst>
          </p:cNvPr>
          <p:cNvSpPr txBox="1"/>
          <p:nvPr/>
        </p:nvSpPr>
        <p:spPr>
          <a:xfrm>
            <a:off x="1180475" y="3947877"/>
            <a:ext cx="6887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Gelosia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8F74028-3DE5-BF19-19A2-092945A0B176}"/>
              </a:ext>
            </a:extLst>
          </p:cNvPr>
          <p:cNvSpPr txBox="1"/>
          <p:nvPr/>
        </p:nvSpPr>
        <p:spPr>
          <a:xfrm>
            <a:off x="4084819" y="4568536"/>
            <a:ext cx="6887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Leggerezza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DC60F3B-790F-440D-4CCA-13A58D783C4E}"/>
              </a:ext>
            </a:extLst>
          </p:cNvPr>
          <p:cNvSpPr txBox="1"/>
          <p:nvPr/>
        </p:nvSpPr>
        <p:spPr>
          <a:xfrm>
            <a:off x="7528809" y="4568536"/>
            <a:ext cx="6887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Languore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7D20B27-7AEE-D8BC-1432-7AC2FA114797}"/>
              </a:ext>
            </a:extLst>
          </p:cNvPr>
          <p:cNvSpPr txBox="1"/>
          <p:nvPr/>
        </p:nvSpPr>
        <p:spPr>
          <a:xfrm>
            <a:off x="1311640" y="5107584"/>
            <a:ext cx="7210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Lealtà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FE11A55-A2F0-5A57-793C-5DAEB23519CD}"/>
              </a:ext>
            </a:extLst>
          </p:cNvPr>
          <p:cNvSpPr txBox="1"/>
          <p:nvPr/>
        </p:nvSpPr>
        <p:spPr>
          <a:xfrm>
            <a:off x="5932358" y="5476916"/>
            <a:ext cx="7637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Bontà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3BDFA09-8403-06D5-F168-744F5DD1FFAB}"/>
              </a:ext>
            </a:extLst>
          </p:cNvPr>
          <p:cNvSpPr txBox="1"/>
          <p:nvPr/>
        </p:nvSpPr>
        <p:spPr>
          <a:xfrm>
            <a:off x="4866807" y="998721"/>
            <a:ext cx="7637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Grazia</a:t>
            </a:r>
          </a:p>
        </p:txBody>
      </p:sp>
    </p:spTree>
    <p:extLst>
      <p:ext uri="{BB962C8B-B14F-4D97-AF65-F5344CB8AC3E}">
        <p14:creationId xmlns:p14="http://schemas.microsoft.com/office/powerpoint/2010/main" val="31404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C656F-BA8F-3985-C51B-5ECF8098B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5B0BACB-8C78-CBD7-1EA4-15454C6BDDC5}"/>
              </a:ext>
            </a:extLst>
          </p:cNvPr>
          <p:cNvSpPr txBox="1"/>
          <p:nvPr/>
        </p:nvSpPr>
        <p:spPr>
          <a:xfrm>
            <a:off x="1119808" y="1311966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Fatto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BF31E8-3C19-204A-627F-7FF0F7E4390E}"/>
              </a:ext>
            </a:extLst>
          </p:cNvPr>
          <p:cNvSpPr txBox="1"/>
          <p:nvPr/>
        </p:nvSpPr>
        <p:spPr>
          <a:xfrm>
            <a:off x="1119808" y="2925417"/>
            <a:ext cx="99523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Ricordatela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bene.</a:t>
            </a:r>
          </a:p>
          <a:p>
            <a:pPr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semplificare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conservate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solo la prima </a:t>
            </a:r>
            <a:r>
              <a:rPr lang="fr-FR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la sua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iniziale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26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CF5EE-EE17-BF5D-B8D4-308BD15C3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5C3452-6178-1479-D823-E1FDDB5D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424071"/>
            <a:ext cx="11411211" cy="5350428"/>
          </a:xfrm>
        </p:spPr>
        <p:txBody>
          <a:bodyPr anchor="ctr">
            <a:normAutofit/>
          </a:bodyPr>
          <a:lstStyle/>
          <a:p>
            <a:r>
              <a:rPr lang="fr-FR" dirty="0"/>
              <a:t>Ora vi </a:t>
            </a:r>
            <a:r>
              <a:rPr lang="fr-FR" dirty="0" err="1"/>
              <a:t>mostrerò</a:t>
            </a:r>
            <a:r>
              <a:rPr lang="fr-FR" dirty="0"/>
              <a:t> dei </a:t>
            </a:r>
            <a:r>
              <a:rPr lang="fr-FR" dirty="0" err="1"/>
              <a:t>nomi</a:t>
            </a:r>
            <a:r>
              <a:rPr lang="fr-FR" dirty="0"/>
              <a:t> di </a:t>
            </a:r>
            <a:r>
              <a:rPr lang="fr-FR" dirty="0" err="1"/>
              <a:t>città</a:t>
            </a:r>
            <a:r>
              <a:rPr lang="fr-FR" dirty="0"/>
              <a:t> </a:t>
            </a:r>
            <a:r>
              <a:rPr lang="fr-FR" dirty="0" err="1"/>
              <a:t>italiane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b="1" dirty="0" err="1"/>
              <a:t>Sceglietene una</a:t>
            </a:r>
            <a:r>
              <a:rPr lang="fr-FR" b="1" dirty="0"/>
              <a:t> </a:t>
            </a:r>
            <a:r>
              <a:rPr lang="fr-FR" b="1" dirty="0" err="1"/>
              <a:t>che</a:t>
            </a:r>
            <a:r>
              <a:rPr lang="fr-FR" b="1" dirty="0"/>
              <a:t> </a:t>
            </a:r>
            <a:r>
              <a:rPr lang="fr-FR" b="1" dirty="0" err="1"/>
              <a:t>contenga</a:t>
            </a:r>
            <a:r>
              <a:rPr lang="fr-FR" b="1" dirty="0"/>
              <a:t> la </a:t>
            </a:r>
            <a:r>
              <a:rPr lang="fr-FR" b="1" dirty="0" err="1"/>
              <a:t>lettera</a:t>
            </a:r>
            <a:r>
              <a:rPr lang="fr-FR" b="1" dirty="0"/>
              <a:t> </a:t>
            </a:r>
            <a:r>
              <a:rPr lang="fr-FR" b="1" dirty="0" err="1"/>
              <a:t>che</a:t>
            </a:r>
            <a:r>
              <a:rPr lang="fr-FR" b="1" dirty="0"/>
              <a:t> </a:t>
            </a:r>
            <a:r>
              <a:rPr lang="fr-FR" b="1" dirty="0" err="1"/>
              <a:t>avete</a:t>
            </a:r>
            <a:r>
              <a:rPr lang="fr-FR" b="1" dirty="0"/>
              <a:t> in mente.</a:t>
            </a:r>
            <a:br>
              <a:rPr lang="fr-FR" b="1" dirty="0"/>
            </a:br>
            <a:br>
              <a:rPr lang="fr-FR" b="1" dirty="0"/>
            </a:br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lettera</a:t>
            </a:r>
            <a:r>
              <a:rPr lang="fr-FR" dirty="0"/>
              <a:t>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/>
              <a:t>trovarsi</a:t>
            </a:r>
            <a:r>
              <a:rPr lang="fr-FR" dirty="0"/>
              <a:t> </a:t>
            </a:r>
            <a:r>
              <a:rPr lang="fr-FR" b="1" dirty="0" err="1"/>
              <a:t>all’inizio</a:t>
            </a:r>
            <a:r>
              <a:rPr lang="fr-FR" b="1" dirty="0"/>
              <a:t>, </a:t>
            </a:r>
            <a:r>
              <a:rPr lang="fr-FR" b="1" dirty="0" err="1"/>
              <a:t>nel</a:t>
            </a:r>
            <a:r>
              <a:rPr lang="fr-FR" b="1" dirty="0"/>
              <a:t> mezzo o alla fine </a:t>
            </a:r>
            <a:r>
              <a:rPr lang="fr-FR" b="1" dirty="0" err="1"/>
              <a:t>del</a:t>
            </a:r>
            <a:r>
              <a:rPr lang="fr-FR" b="1" dirty="0"/>
              <a:t> nome</a:t>
            </a:r>
            <a:r>
              <a:rPr lang="fr-FR" dirty="0"/>
              <a:t>.</a:t>
            </a:r>
            <a:br>
              <a:rPr lang="fr-FR" b="1" dirty="0"/>
            </a:br>
            <a:br>
              <a:rPr lang="fr-FR" dirty="0"/>
            </a:br>
            <a:r>
              <a:rPr lang="fr-FR" dirty="0"/>
              <a:t>Non importa </a:t>
            </a:r>
            <a:r>
              <a:rPr lang="fr-FR" dirty="0" err="1"/>
              <a:t>dove</a:t>
            </a:r>
            <a:r>
              <a:rPr lang="fr-FR" dirty="0"/>
              <a:t>, basta </a:t>
            </a:r>
            <a:r>
              <a:rPr lang="fr-FR" dirty="0" err="1"/>
              <a:t>che</a:t>
            </a:r>
            <a:r>
              <a:rPr lang="fr-FR" dirty="0"/>
              <a:t> ci </a:t>
            </a:r>
            <a:r>
              <a:rPr lang="fr-FR" dirty="0" err="1"/>
              <a:t>sia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527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4583A-4EAF-AC4E-B133-EEF9B83FE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62E431-83EB-9A7F-298E-79843917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16" y="3220279"/>
            <a:ext cx="10574216" cy="1550506"/>
          </a:xfrm>
        </p:spPr>
        <p:txBody>
          <a:bodyPr>
            <a:noAutofit/>
          </a:bodyPr>
          <a:lstStyle/>
          <a:p>
            <a:r>
              <a:rPr lang="fr-FR" sz="2800" dirty="0">
                <a:cs typeface="Arial" panose="020B0604020202020204" pitchFamily="34" charset="0"/>
              </a:rPr>
              <a:t>Bene.</a:t>
            </a:r>
            <a:br>
              <a:rPr lang="fr-FR" sz="2800" dirty="0">
                <a:cs typeface="Arial" panose="020B0604020202020204" pitchFamily="34" charset="0"/>
              </a:rPr>
            </a:br>
            <a:br>
              <a:rPr lang="fr-FR" sz="2800" dirty="0">
                <a:cs typeface="Arial" panose="020B0604020202020204" pitchFamily="34" charset="0"/>
              </a:rPr>
            </a:br>
            <a:r>
              <a:rPr lang="fr-FR" sz="2800" dirty="0">
                <a:cs typeface="Arial" panose="020B0604020202020204" pitchFamily="34" charset="0"/>
              </a:rPr>
              <a:t>Ora </a:t>
            </a:r>
            <a:r>
              <a:rPr lang="fr-FR" sz="2800" dirty="0" err="1">
                <a:cs typeface="Arial" panose="020B0604020202020204" pitchFamily="34" charset="0"/>
              </a:rPr>
              <a:t>visualizzatela</a:t>
            </a:r>
            <a:r>
              <a:rPr lang="fr-FR" sz="2800" dirty="0">
                <a:cs typeface="Arial" panose="020B0604020202020204" pitchFamily="34" charset="0"/>
              </a:rPr>
              <a:t>. </a:t>
            </a:r>
            <a:r>
              <a:rPr lang="fr-FR" sz="2800" dirty="0" err="1">
                <a:cs typeface="Arial" panose="020B0604020202020204" pitchFamily="34" charset="0"/>
              </a:rPr>
              <a:t>Pensate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intensamente</a:t>
            </a:r>
            <a:r>
              <a:rPr lang="fr-FR" sz="2800" dirty="0">
                <a:cs typeface="Arial" panose="020B0604020202020204" pitchFamily="34" charset="0"/>
              </a:rPr>
              <a:t> a </a:t>
            </a:r>
            <a:r>
              <a:rPr lang="fr-FR" sz="2800" dirty="0" err="1">
                <a:cs typeface="Arial" panose="020B0604020202020204" pitchFamily="34" charset="0"/>
              </a:rPr>
              <a:t>questa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città</a:t>
            </a:r>
            <a:r>
              <a:rPr lang="fr-FR" sz="2800" dirty="0">
                <a:cs typeface="Arial" panose="020B0604020202020204" pitchFamily="34" charset="0"/>
              </a:rPr>
              <a:t> e ai </a:t>
            </a:r>
            <a:r>
              <a:rPr lang="fr-FR" sz="2800" dirty="0" err="1">
                <a:cs typeface="Arial" panose="020B0604020202020204" pitchFamily="34" charset="0"/>
              </a:rPr>
              <a:t>suoi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monumenti</a:t>
            </a:r>
            <a:r>
              <a:rPr lang="fr-FR" sz="2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5088F2-31DF-2157-2D2A-341B05A4C4DB}"/>
              </a:ext>
            </a:extLst>
          </p:cNvPr>
          <p:cNvSpPr txBox="1"/>
          <p:nvPr/>
        </p:nvSpPr>
        <p:spPr>
          <a:xfrm>
            <a:off x="1380716" y="13525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Avete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scelto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vostra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città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7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A87CC-622D-4C03-B85A-056781E1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03" y="821636"/>
            <a:ext cx="10146186" cy="4678017"/>
          </a:xfrm>
        </p:spPr>
        <p:txBody>
          <a:bodyPr anchor="ctr">
            <a:normAutofit/>
          </a:bodyPr>
          <a:lstStyle/>
          <a:p>
            <a:pPr algn="ctr"/>
            <a:r>
              <a:rPr lang="fr-FR"/>
              <a:t>Come presentato durante la conferenza, qui avete la pagina con le parole che rappresentano emozioni/sentimenti e poi le parole per forzare la città che corrisponde alla prima lista.</a:t>
            </a:r>
          </a:p>
        </p:txBody>
      </p:sp>
    </p:spTree>
    <p:extLst>
      <p:ext uri="{BB962C8B-B14F-4D97-AF65-F5344CB8AC3E}">
        <p14:creationId xmlns:p14="http://schemas.microsoft.com/office/powerpoint/2010/main" val="1298010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E8468-2F49-F2B8-73CF-D999C62AF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49AD454-E9CE-1307-84FE-B7335540718D}"/>
              </a:ext>
            </a:extLst>
          </p:cNvPr>
          <p:cNvSpPr txBox="1"/>
          <p:nvPr/>
        </p:nvSpPr>
        <p:spPr>
          <a:xfrm>
            <a:off x="3298148" y="1147785"/>
            <a:ext cx="61009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Roma  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782A9E-C91C-13AC-8659-E185BA03564D}"/>
              </a:ext>
            </a:extLst>
          </p:cNvPr>
          <p:cNvSpPr txBox="1"/>
          <p:nvPr/>
        </p:nvSpPr>
        <p:spPr>
          <a:xfrm>
            <a:off x="6828020" y="2425538"/>
            <a:ext cx="61009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Torino 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F74CA6-8278-9BAA-938C-E08C669E3D3A}"/>
              </a:ext>
            </a:extLst>
          </p:cNvPr>
          <p:cNvSpPr txBox="1"/>
          <p:nvPr/>
        </p:nvSpPr>
        <p:spPr>
          <a:xfrm>
            <a:off x="1143313" y="2794870"/>
            <a:ext cx="6468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Firenze 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CE43F75-68AD-D20D-4F48-789006570716}"/>
              </a:ext>
            </a:extLst>
          </p:cNvPr>
          <p:cNvSpPr txBox="1"/>
          <p:nvPr/>
        </p:nvSpPr>
        <p:spPr>
          <a:xfrm>
            <a:off x="3109523" y="4936071"/>
            <a:ext cx="6468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Venezia  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2866D3-86D8-8B27-0F16-ED974858819E}"/>
              </a:ext>
            </a:extLst>
          </p:cNvPr>
          <p:cNvSpPr txBox="1"/>
          <p:nvPr/>
        </p:nvSpPr>
        <p:spPr>
          <a:xfrm>
            <a:off x="8075951" y="3865471"/>
            <a:ext cx="6468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Verona 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7FAA78-0545-1616-EFEB-6B9271D973F3}"/>
              </a:ext>
            </a:extLst>
          </p:cNvPr>
          <p:cNvSpPr txBox="1"/>
          <p:nvPr/>
        </p:nvSpPr>
        <p:spPr>
          <a:xfrm>
            <a:off x="3882765" y="1840283"/>
            <a:ext cx="7270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Padova  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D074919-BC97-C421-4BBC-30FC2AF907C6}"/>
              </a:ext>
            </a:extLst>
          </p:cNvPr>
          <p:cNvSpPr txBox="1"/>
          <p:nvPr/>
        </p:nvSpPr>
        <p:spPr>
          <a:xfrm>
            <a:off x="742326" y="1494034"/>
            <a:ext cx="7270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Trieste  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1A01F12-D1E0-C8D5-01A4-B4DCBF9C03F0}"/>
              </a:ext>
            </a:extLst>
          </p:cNvPr>
          <p:cNvSpPr txBox="1"/>
          <p:nvPr/>
        </p:nvSpPr>
        <p:spPr>
          <a:xfrm>
            <a:off x="1514319" y="4134578"/>
            <a:ext cx="7270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Pisa  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592CFD7-CBB9-0E6C-71AE-A5BE1DE5B31D}"/>
              </a:ext>
            </a:extLst>
          </p:cNvPr>
          <p:cNvSpPr txBox="1"/>
          <p:nvPr/>
        </p:nvSpPr>
        <p:spPr>
          <a:xfrm>
            <a:off x="5695013" y="4699982"/>
            <a:ext cx="7270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Bologna  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6DC80E4-E85C-FE08-C0B1-DE08A3A13AA5}"/>
              </a:ext>
            </a:extLst>
          </p:cNvPr>
          <p:cNvSpPr txBox="1"/>
          <p:nvPr/>
        </p:nvSpPr>
        <p:spPr>
          <a:xfrm>
            <a:off x="8192125" y="930348"/>
            <a:ext cx="7270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Parma  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42B2EE7-4739-876B-5ADB-8B1B67E7041C}"/>
              </a:ext>
            </a:extLst>
          </p:cNvPr>
          <p:cNvSpPr txBox="1"/>
          <p:nvPr/>
        </p:nvSpPr>
        <p:spPr>
          <a:xfrm>
            <a:off x="4145092" y="3911040"/>
            <a:ext cx="7734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Modena  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35E3D77-DE10-DF6F-876C-B784C4651F5C}"/>
              </a:ext>
            </a:extLst>
          </p:cNvPr>
          <p:cNvSpPr txBox="1"/>
          <p:nvPr/>
        </p:nvSpPr>
        <p:spPr>
          <a:xfrm>
            <a:off x="4115112" y="2671279"/>
            <a:ext cx="7734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Siracusa</a:t>
            </a:r>
          </a:p>
        </p:txBody>
      </p:sp>
    </p:spTree>
    <p:extLst>
      <p:ext uri="{BB962C8B-B14F-4D97-AF65-F5344CB8AC3E}">
        <p14:creationId xmlns:p14="http://schemas.microsoft.com/office/powerpoint/2010/main" val="806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85D70-34FA-E128-650D-3C7C5743C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5272809-6BE3-C823-F8D1-D444AC102BCE}"/>
              </a:ext>
            </a:extLst>
          </p:cNvPr>
          <p:cNvSpPr txBox="1"/>
          <p:nvPr/>
        </p:nvSpPr>
        <p:spPr>
          <a:xfrm>
            <a:off x="285162" y="2397948"/>
            <a:ext cx="47948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Ho la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sensazione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stiate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pensando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a BOLOGNA...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ciel, nuage, bâtiment, plein air&#10;&#10;Le contenu généré par l’IA peut être incorrect.">
            <a:extLst>
              <a:ext uri="{FF2B5EF4-FFF2-40B4-BE49-F238E27FC236}">
                <a16:creationId xmlns:a16="http://schemas.microsoft.com/office/drawing/2014/main" id="{CC36491C-EF17-E966-794C-FA1EC3CC9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160" y="0"/>
            <a:ext cx="6847840" cy="68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36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6B368-828E-06B4-0C4B-E7B0322CA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>
            <a:extLst>
              <a:ext uri="{FF2B5EF4-FFF2-40B4-BE49-F238E27FC236}">
                <a16:creationId xmlns:a16="http://schemas.microsoft.com/office/drawing/2014/main" id="{6B809500-54A0-D056-ADDB-99ED9B563E79}"/>
              </a:ext>
            </a:extLst>
          </p:cNvPr>
          <p:cNvSpPr txBox="1"/>
          <p:nvPr/>
        </p:nvSpPr>
        <p:spPr>
          <a:xfrm>
            <a:off x="533400" y="62503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Malinconia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666B74E-C9F8-FB48-16FC-6B4FA78D9923}"/>
              </a:ext>
            </a:extLst>
          </p:cNvPr>
          <p:cNvSpPr txBox="1"/>
          <p:nvPr/>
        </p:nvSpPr>
        <p:spPr>
          <a:xfrm>
            <a:off x="3048000" y="202083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Meraviglia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2F2923E-2792-C9E8-E936-1DB20CC51CA1}"/>
              </a:ext>
            </a:extLst>
          </p:cNvPr>
          <p:cNvSpPr txBox="1"/>
          <p:nvPr/>
        </p:nvSpPr>
        <p:spPr>
          <a:xfrm>
            <a:off x="5422900" y="118984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Motivazione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EA02497-3873-BEF6-0E51-DEF5A2B9143A}"/>
              </a:ext>
            </a:extLst>
          </p:cNvPr>
          <p:cNvSpPr txBox="1"/>
          <p:nvPr/>
        </p:nvSpPr>
        <p:spPr>
          <a:xfrm>
            <a:off x="1371600" y="271350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Leggerezza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4203C7B-020F-0918-DC92-75907BDE9A26}"/>
              </a:ext>
            </a:extLst>
          </p:cNvPr>
          <p:cNvSpPr txBox="1"/>
          <p:nvPr/>
        </p:nvSpPr>
        <p:spPr>
          <a:xfrm>
            <a:off x="215900" y="411299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Languore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4510156-37F3-940A-ED12-36744BF25EFD}"/>
              </a:ext>
            </a:extLst>
          </p:cNvPr>
          <p:cNvSpPr txBox="1"/>
          <p:nvPr/>
        </p:nvSpPr>
        <p:spPr>
          <a:xfrm>
            <a:off x="4419600" y="282750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Lealtà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1D2387C-8D7F-9881-FD41-5E4AA2D5A436}"/>
              </a:ext>
            </a:extLst>
          </p:cNvPr>
          <p:cNvSpPr txBox="1"/>
          <p:nvPr/>
        </p:nvSpPr>
        <p:spPr>
          <a:xfrm>
            <a:off x="5969000" y="2075147"/>
            <a:ext cx="622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Nostalgia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D3F6038F-CE08-AC83-2619-093DC0EBABB8}"/>
              </a:ext>
            </a:extLst>
          </p:cNvPr>
          <p:cNvSpPr txBox="1"/>
          <p:nvPr/>
        </p:nvSpPr>
        <p:spPr>
          <a:xfrm>
            <a:off x="4914900" y="4045804"/>
            <a:ext cx="622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Noia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EF8323A-F8B5-BFFF-655E-9544CE6123FB}"/>
              </a:ext>
            </a:extLst>
          </p:cNvPr>
          <p:cNvSpPr txBox="1"/>
          <p:nvPr/>
        </p:nvSpPr>
        <p:spPr>
          <a:xfrm>
            <a:off x="7213600" y="4617135"/>
            <a:ext cx="622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Nervosismo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A884B9AD-78B0-9ABD-0095-37BD63742B57}"/>
              </a:ext>
            </a:extLst>
          </p:cNvPr>
          <p:cNvSpPr txBox="1"/>
          <p:nvPr/>
        </p:nvSpPr>
        <p:spPr>
          <a:xfrm>
            <a:off x="2063750" y="5278397"/>
            <a:ext cx="671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Inquietudine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75D9818-1D37-A359-D25E-22E2E912DA98}"/>
              </a:ext>
            </a:extLst>
          </p:cNvPr>
          <p:cNvSpPr txBox="1"/>
          <p:nvPr/>
        </p:nvSpPr>
        <p:spPr>
          <a:xfrm>
            <a:off x="5422900" y="3524071"/>
            <a:ext cx="671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Innamoramento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F4C35515-97FD-87B4-0A3A-48060ED7E318}"/>
              </a:ext>
            </a:extLst>
          </p:cNvPr>
          <p:cNvSpPr txBox="1"/>
          <p:nvPr/>
        </p:nvSpPr>
        <p:spPr>
          <a:xfrm>
            <a:off x="9047796" y="1240076"/>
            <a:ext cx="3017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Ispirazione</a:t>
            </a:r>
          </a:p>
          <a:p>
            <a:endParaRPr lang="fr-FR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B4E85-83AF-8C49-E2E4-5840077B6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89F5CB2-D5CD-3730-23D4-1B6BB5C1C697}"/>
              </a:ext>
            </a:extLst>
          </p:cNvPr>
          <p:cNvSpPr txBox="1"/>
          <p:nvPr/>
        </p:nvSpPr>
        <p:spPr>
          <a:xfrm>
            <a:off x="1119808" y="1311966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Fatto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32D947-1AFA-7E2D-F331-9FD8BEC1668D}"/>
              </a:ext>
            </a:extLst>
          </p:cNvPr>
          <p:cNvSpPr txBox="1"/>
          <p:nvPr/>
        </p:nvSpPr>
        <p:spPr>
          <a:xfrm>
            <a:off x="1119808" y="2925417"/>
            <a:ext cx="99523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Ricordatela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bene.</a:t>
            </a:r>
          </a:p>
          <a:p>
            <a:pPr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semplificare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conservate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solo la prima </a:t>
            </a:r>
            <a:r>
              <a:rPr lang="fr-FR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la sua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iniziale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6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4DFBB-F89F-2B03-1329-8C8BB47A2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7B133-BE50-2FEB-7679-99EB4AF8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424071"/>
            <a:ext cx="11411211" cy="5350428"/>
          </a:xfrm>
        </p:spPr>
        <p:txBody>
          <a:bodyPr anchor="ctr">
            <a:normAutofit/>
          </a:bodyPr>
          <a:lstStyle/>
          <a:p>
            <a:r>
              <a:rPr lang="fr-FR" dirty="0"/>
              <a:t>Ora vi </a:t>
            </a:r>
            <a:r>
              <a:rPr lang="fr-FR" dirty="0" err="1"/>
              <a:t>mostrerò</a:t>
            </a:r>
            <a:r>
              <a:rPr lang="fr-FR" dirty="0"/>
              <a:t> dei </a:t>
            </a:r>
            <a:r>
              <a:rPr lang="fr-FR" dirty="0" err="1"/>
              <a:t>nomi</a:t>
            </a:r>
            <a:r>
              <a:rPr lang="fr-FR" dirty="0"/>
              <a:t> di </a:t>
            </a:r>
            <a:r>
              <a:rPr lang="fr-FR" dirty="0" err="1"/>
              <a:t>città</a:t>
            </a:r>
            <a:r>
              <a:rPr lang="fr-FR" dirty="0"/>
              <a:t> </a:t>
            </a:r>
            <a:r>
              <a:rPr lang="fr-FR" dirty="0" err="1"/>
              <a:t>italiane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b="1" dirty="0" err="1"/>
              <a:t>Sceglietene una</a:t>
            </a:r>
            <a:r>
              <a:rPr lang="fr-FR" b="1" dirty="0"/>
              <a:t> </a:t>
            </a:r>
            <a:r>
              <a:rPr lang="fr-FR" b="1" dirty="0" err="1"/>
              <a:t>che</a:t>
            </a:r>
            <a:r>
              <a:rPr lang="fr-FR" b="1" dirty="0"/>
              <a:t> </a:t>
            </a:r>
            <a:r>
              <a:rPr lang="fr-FR" b="1" dirty="0" err="1"/>
              <a:t>contenga</a:t>
            </a:r>
            <a:r>
              <a:rPr lang="fr-FR" b="1" dirty="0"/>
              <a:t> la </a:t>
            </a:r>
            <a:r>
              <a:rPr lang="fr-FR" b="1" dirty="0" err="1"/>
              <a:t>lettera</a:t>
            </a:r>
            <a:r>
              <a:rPr lang="fr-FR" b="1" dirty="0"/>
              <a:t> </a:t>
            </a:r>
            <a:r>
              <a:rPr lang="fr-FR" b="1" dirty="0" err="1"/>
              <a:t>che</a:t>
            </a:r>
            <a:r>
              <a:rPr lang="fr-FR" b="1" dirty="0"/>
              <a:t> </a:t>
            </a:r>
            <a:r>
              <a:rPr lang="fr-FR" b="1" dirty="0" err="1"/>
              <a:t>avete</a:t>
            </a:r>
            <a:r>
              <a:rPr lang="fr-FR" b="1" dirty="0"/>
              <a:t> in mente.</a:t>
            </a:r>
            <a:br>
              <a:rPr lang="fr-FR" b="1" dirty="0"/>
            </a:br>
            <a:br>
              <a:rPr lang="fr-FR" b="1" dirty="0"/>
            </a:br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lettera</a:t>
            </a:r>
            <a:r>
              <a:rPr lang="fr-FR" dirty="0"/>
              <a:t>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/>
              <a:t>trovarsi</a:t>
            </a:r>
            <a:r>
              <a:rPr lang="fr-FR" dirty="0"/>
              <a:t> </a:t>
            </a:r>
            <a:r>
              <a:rPr lang="fr-FR" b="1" dirty="0" err="1"/>
              <a:t>all’inizio</a:t>
            </a:r>
            <a:r>
              <a:rPr lang="fr-FR" b="1" dirty="0"/>
              <a:t>, </a:t>
            </a:r>
            <a:r>
              <a:rPr lang="fr-FR" b="1" dirty="0" err="1"/>
              <a:t>nel</a:t>
            </a:r>
            <a:r>
              <a:rPr lang="fr-FR" b="1" dirty="0"/>
              <a:t> mezzo o alla fine </a:t>
            </a:r>
            <a:r>
              <a:rPr lang="fr-FR" b="1" dirty="0" err="1"/>
              <a:t>del</a:t>
            </a:r>
            <a:r>
              <a:rPr lang="fr-FR" b="1" dirty="0"/>
              <a:t> nome</a:t>
            </a:r>
            <a:r>
              <a:rPr lang="fr-FR" dirty="0"/>
              <a:t>.</a:t>
            </a:r>
            <a:br>
              <a:rPr lang="fr-FR" b="1" dirty="0"/>
            </a:br>
            <a:br>
              <a:rPr lang="fr-FR" dirty="0"/>
            </a:br>
            <a:r>
              <a:rPr lang="fr-FR" dirty="0"/>
              <a:t>Non importa </a:t>
            </a:r>
            <a:r>
              <a:rPr lang="fr-FR" dirty="0" err="1"/>
              <a:t>dove</a:t>
            </a:r>
            <a:r>
              <a:rPr lang="fr-FR" dirty="0"/>
              <a:t>, basta </a:t>
            </a:r>
            <a:r>
              <a:rPr lang="fr-FR" dirty="0" err="1"/>
              <a:t>che</a:t>
            </a:r>
            <a:r>
              <a:rPr lang="fr-FR" dirty="0"/>
              <a:t> ci </a:t>
            </a:r>
            <a:r>
              <a:rPr lang="fr-FR" dirty="0" err="1"/>
              <a:t>sia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260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614B1-6A75-FFCF-92CD-A932C4AD5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7879C-2413-C7FF-72C2-BD9549D0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16" y="3220279"/>
            <a:ext cx="10574216" cy="1550506"/>
          </a:xfrm>
        </p:spPr>
        <p:txBody>
          <a:bodyPr>
            <a:noAutofit/>
          </a:bodyPr>
          <a:lstStyle/>
          <a:p>
            <a:r>
              <a:rPr lang="fr-FR" sz="2800" dirty="0">
                <a:cs typeface="Arial" panose="020B0604020202020204" pitchFamily="34" charset="0"/>
              </a:rPr>
              <a:t>Bene.</a:t>
            </a:r>
            <a:br>
              <a:rPr lang="fr-FR" sz="2800" dirty="0">
                <a:cs typeface="Arial" panose="020B0604020202020204" pitchFamily="34" charset="0"/>
              </a:rPr>
            </a:br>
            <a:br>
              <a:rPr lang="fr-FR" sz="2800" dirty="0">
                <a:cs typeface="Arial" panose="020B0604020202020204" pitchFamily="34" charset="0"/>
              </a:rPr>
            </a:br>
            <a:r>
              <a:rPr lang="fr-FR" sz="2800" dirty="0">
                <a:cs typeface="Arial" panose="020B0604020202020204" pitchFamily="34" charset="0"/>
              </a:rPr>
              <a:t>Ora </a:t>
            </a:r>
            <a:r>
              <a:rPr lang="fr-FR" sz="2800" dirty="0" err="1">
                <a:cs typeface="Arial" panose="020B0604020202020204" pitchFamily="34" charset="0"/>
              </a:rPr>
              <a:t>visualizzatela</a:t>
            </a:r>
            <a:r>
              <a:rPr lang="fr-FR" sz="2800" dirty="0">
                <a:cs typeface="Arial" panose="020B0604020202020204" pitchFamily="34" charset="0"/>
              </a:rPr>
              <a:t>. </a:t>
            </a:r>
            <a:r>
              <a:rPr lang="fr-FR" sz="2800" dirty="0" err="1">
                <a:cs typeface="Arial" panose="020B0604020202020204" pitchFamily="34" charset="0"/>
              </a:rPr>
              <a:t>Pensate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intensamente</a:t>
            </a:r>
            <a:r>
              <a:rPr lang="fr-FR" sz="2800" dirty="0">
                <a:cs typeface="Arial" panose="020B0604020202020204" pitchFamily="34" charset="0"/>
              </a:rPr>
              <a:t> a </a:t>
            </a:r>
            <a:r>
              <a:rPr lang="fr-FR" sz="2800" dirty="0" err="1">
                <a:cs typeface="Arial" panose="020B0604020202020204" pitchFamily="34" charset="0"/>
              </a:rPr>
              <a:t>questa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città</a:t>
            </a:r>
            <a:r>
              <a:rPr lang="fr-FR" sz="2800" dirty="0">
                <a:cs typeface="Arial" panose="020B0604020202020204" pitchFamily="34" charset="0"/>
              </a:rPr>
              <a:t> e ai </a:t>
            </a:r>
            <a:r>
              <a:rPr lang="fr-FR" sz="2800" dirty="0" err="1">
                <a:cs typeface="Arial" panose="020B0604020202020204" pitchFamily="34" charset="0"/>
              </a:rPr>
              <a:t>suoi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monumenti</a:t>
            </a:r>
            <a:r>
              <a:rPr lang="fr-FR" sz="2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B1447A-E9F4-C374-B1B2-31A21CC8D17C}"/>
              </a:ext>
            </a:extLst>
          </p:cNvPr>
          <p:cNvSpPr txBox="1"/>
          <p:nvPr/>
        </p:nvSpPr>
        <p:spPr>
          <a:xfrm>
            <a:off x="1380716" y="13525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Avete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scelto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vostra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città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60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95CF9-4B22-5BC2-0D7E-9F767DC85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968B5CB0-E74C-85E9-280F-8759EE76AD7E}"/>
              </a:ext>
            </a:extLst>
          </p:cNvPr>
          <p:cNvSpPr txBox="1"/>
          <p:nvPr/>
        </p:nvSpPr>
        <p:spPr>
          <a:xfrm>
            <a:off x="3048000" y="174383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Padova  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174F67C-0176-00A7-4435-6C773D37C4CC}"/>
              </a:ext>
            </a:extLst>
          </p:cNvPr>
          <p:cNvSpPr txBox="1"/>
          <p:nvPr/>
        </p:nvSpPr>
        <p:spPr>
          <a:xfrm>
            <a:off x="7124700" y="95540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Prato  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633E4697-AAD1-AD89-3A61-C092DED88080}"/>
              </a:ext>
            </a:extLst>
          </p:cNvPr>
          <p:cNvSpPr txBox="1"/>
          <p:nvPr/>
        </p:nvSpPr>
        <p:spPr>
          <a:xfrm>
            <a:off x="514350" y="2922538"/>
            <a:ext cx="6610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Arezzo  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2D35F44-6899-103D-A43B-9B1CCEB1EDA6}"/>
              </a:ext>
            </a:extLst>
          </p:cNvPr>
          <p:cNvSpPr txBox="1"/>
          <p:nvPr/>
        </p:nvSpPr>
        <p:spPr>
          <a:xfrm>
            <a:off x="7445375" y="2553206"/>
            <a:ext cx="6610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Varese  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EABD45B-48E7-CBEF-5416-B121A267B108}"/>
              </a:ext>
            </a:extLst>
          </p:cNvPr>
          <p:cNvSpPr txBox="1"/>
          <p:nvPr/>
        </p:nvSpPr>
        <p:spPr>
          <a:xfrm>
            <a:off x="1660525" y="4744830"/>
            <a:ext cx="7029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Grosseto  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453E336-70C2-1E58-B3F1-42DF23534D4D}"/>
              </a:ext>
            </a:extLst>
          </p:cNvPr>
          <p:cNvSpPr txBox="1"/>
          <p:nvPr/>
        </p:nvSpPr>
        <p:spPr>
          <a:xfrm>
            <a:off x="7026275" y="3833684"/>
            <a:ext cx="7029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Pescara  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262C6D9-2042-6BA2-1168-110C5C4FE9A0}"/>
              </a:ext>
            </a:extLst>
          </p:cNvPr>
          <p:cNvSpPr txBox="1"/>
          <p:nvPr/>
        </p:nvSpPr>
        <p:spPr>
          <a:xfrm>
            <a:off x="1228725" y="934472"/>
            <a:ext cx="7029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Ragusa  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521881D-5BD5-1F8C-5F99-2070D3E60CFE}"/>
              </a:ext>
            </a:extLst>
          </p:cNvPr>
          <p:cNvSpPr txBox="1"/>
          <p:nvPr/>
        </p:nvSpPr>
        <p:spPr>
          <a:xfrm>
            <a:off x="5000625" y="4638755"/>
            <a:ext cx="7029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Ferrara  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78ACF55-656D-AA9A-F55B-6129FC840EC5}"/>
              </a:ext>
            </a:extLst>
          </p:cNvPr>
          <p:cNvSpPr txBox="1"/>
          <p:nvPr/>
        </p:nvSpPr>
        <p:spPr>
          <a:xfrm>
            <a:off x="3514725" y="2851835"/>
            <a:ext cx="7029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Carrara  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3C3A2F35-77E7-33DE-9AFE-376F50A6BD4E}"/>
              </a:ext>
            </a:extLst>
          </p:cNvPr>
          <p:cNvSpPr txBox="1"/>
          <p:nvPr/>
        </p:nvSpPr>
        <p:spPr>
          <a:xfrm>
            <a:off x="5915025" y="1762205"/>
            <a:ext cx="7029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Pesaro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70B69C37-5319-77BA-CCF3-18971FAEE4ED}"/>
              </a:ext>
            </a:extLst>
          </p:cNvPr>
          <p:cNvSpPr txBox="1"/>
          <p:nvPr/>
        </p:nvSpPr>
        <p:spPr>
          <a:xfrm>
            <a:off x="3203575" y="4003259"/>
            <a:ext cx="70294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Milano</a:t>
            </a:r>
          </a:p>
        </p:txBody>
      </p:sp>
    </p:spTree>
    <p:extLst>
      <p:ext uri="{BB962C8B-B14F-4D97-AF65-F5344CB8AC3E}">
        <p14:creationId xmlns:p14="http://schemas.microsoft.com/office/powerpoint/2010/main" val="343659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0" grpId="0"/>
      <p:bldP spid="62" grpId="0"/>
      <p:bldP spid="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A203B-9253-7C85-3D60-0B5666D5B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86114E3-EB8D-C509-A2B2-2449C9D2F52D}"/>
              </a:ext>
            </a:extLst>
          </p:cNvPr>
          <p:cNvSpPr txBox="1"/>
          <p:nvPr/>
        </p:nvSpPr>
        <p:spPr>
          <a:xfrm>
            <a:off x="163242" y="2151727"/>
            <a:ext cx="345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Ho la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sensazione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stiate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pensando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a MILANO...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F20D60-C85A-E4E3-7403-24BC0EB7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04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C4928-50B7-5CE7-1F3A-0ECB92638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7288E36-EDD9-4E5F-68CB-B735E3B2CAB7}"/>
              </a:ext>
            </a:extLst>
          </p:cNvPr>
          <p:cNvSpPr txBox="1"/>
          <p:nvPr/>
        </p:nvSpPr>
        <p:spPr>
          <a:xfrm>
            <a:off x="5638800" y="101753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/>
              <a:t>Gioia</a:t>
            </a:r>
            <a:endParaRPr lang="fr-FR" sz="36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70FD4E-6884-41E2-1065-6142C90D0F02}"/>
              </a:ext>
            </a:extLst>
          </p:cNvPr>
          <p:cNvSpPr txBox="1"/>
          <p:nvPr/>
        </p:nvSpPr>
        <p:spPr>
          <a:xfrm>
            <a:off x="1577975" y="304507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/>
              <a:t>Gratitudine</a:t>
            </a:r>
            <a:endParaRPr lang="fr-FR" sz="36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1C73E1C-B884-BD0A-D1FD-921ADCF51FAE}"/>
              </a:ext>
            </a:extLst>
          </p:cNvPr>
          <p:cNvSpPr txBox="1"/>
          <p:nvPr/>
        </p:nvSpPr>
        <p:spPr>
          <a:xfrm>
            <a:off x="4940300" y="294673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/>
              <a:t>Gelosia</a:t>
            </a:r>
            <a:endParaRPr lang="fr-FR" sz="360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1C0CD40-E85F-D9F1-5015-C52F1262D082}"/>
              </a:ext>
            </a:extLst>
          </p:cNvPr>
          <p:cNvSpPr txBox="1"/>
          <p:nvPr/>
        </p:nvSpPr>
        <p:spPr>
          <a:xfrm>
            <a:off x="3251200" y="43631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/>
              <a:t>Empatia</a:t>
            </a:r>
            <a:endParaRPr lang="fr-FR" sz="360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2FC80D2-4331-5CFA-B05B-2E3166776E14}"/>
              </a:ext>
            </a:extLst>
          </p:cNvPr>
          <p:cNvSpPr txBox="1"/>
          <p:nvPr/>
        </p:nvSpPr>
        <p:spPr>
          <a:xfrm>
            <a:off x="5638800" y="39476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/>
              <a:t>Euforia</a:t>
            </a:r>
            <a:endParaRPr lang="fr-FR" sz="360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C138375-1886-A76F-D0DE-AA78FA8B8764}"/>
              </a:ext>
            </a:extLst>
          </p:cNvPr>
          <p:cNvSpPr txBox="1"/>
          <p:nvPr/>
        </p:nvSpPr>
        <p:spPr>
          <a:xfrm>
            <a:off x="1892300" y="17439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/>
              <a:t>Nostalgia</a:t>
            </a:r>
            <a:endParaRPr lang="fr-FR" sz="360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A00A030-DACC-6E2C-2965-019E1F7E8551}"/>
              </a:ext>
            </a:extLst>
          </p:cNvPr>
          <p:cNvSpPr txBox="1"/>
          <p:nvPr/>
        </p:nvSpPr>
        <p:spPr>
          <a:xfrm>
            <a:off x="7353300" y="236965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/>
              <a:t>Noia</a:t>
            </a:r>
            <a:endParaRPr lang="fr-FR" sz="360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DE776EF-ECDC-88DA-FDB8-21DD4A4C4D40}"/>
              </a:ext>
            </a:extLst>
          </p:cNvPr>
          <p:cNvSpPr txBox="1"/>
          <p:nvPr/>
        </p:nvSpPr>
        <p:spPr>
          <a:xfrm>
            <a:off x="1263650" y="5340947"/>
            <a:ext cx="6724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/>
              <a:t>Voglia</a:t>
            </a:r>
            <a:endParaRPr lang="fr-FR" sz="360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CFD3F7E-2F7B-339D-89DA-DBB27E2024AF}"/>
              </a:ext>
            </a:extLst>
          </p:cNvPr>
          <p:cNvSpPr txBox="1"/>
          <p:nvPr/>
        </p:nvSpPr>
        <p:spPr>
          <a:xfrm>
            <a:off x="4940300" y="5521930"/>
            <a:ext cx="6724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/>
              <a:t>Entusiasmo</a:t>
            </a:r>
            <a:endParaRPr lang="fr-FR" sz="360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9C061A7-A7B0-D720-ACB9-2F698FEABADD}"/>
              </a:ext>
            </a:extLst>
          </p:cNvPr>
          <p:cNvSpPr txBox="1"/>
          <p:nvPr/>
        </p:nvSpPr>
        <p:spPr>
          <a:xfrm>
            <a:off x="7794625" y="3654936"/>
            <a:ext cx="6724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/>
              <a:t>Emozione</a:t>
            </a:r>
            <a:endParaRPr lang="fr-FR" sz="360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8AC3568-D257-581F-D54B-C454A3E9BB93}"/>
              </a:ext>
            </a:extLst>
          </p:cNvPr>
          <p:cNvSpPr txBox="1"/>
          <p:nvPr/>
        </p:nvSpPr>
        <p:spPr>
          <a:xfrm>
            <a:off x="7794625" y="1148654"/>
            <a:ext cx="726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/>
              <a:t>Nervosismo</a:t>
            </a:r>
            <a:endParaRPr lang="fr-FR" sz="3600"/>
          </a:p>
        </p:txBody>
      </p:sp>
    </p:spTree>
    <p:extLst>
      <p:ext uri="{BB962C8B-B14F-4D97-AF65-F5344CB8AC3E}">
        <p14:creationId xmlns:p14="http://schemas.microsoft.com/office/powerpoint/2010/main" val="197099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6" grpId="0"/>
      <p:bldP spid="20" grpId="0"/>
      <p:bldP spid="24" grpId="0"/>
      <p:bldP spid="28" grpId="0"/>
      <p:bldP spid="32" grpId="0"/>
      <p:bldP spid="34" grpId="0"/>
      <p:bldP spid="36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742B1-7D21-489A-997D-E54CA3613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9BCEDBA-24CF-8E12-1336-860D4A92A143}"/>
              </a:ext>
            </a:extLst>
          </p:cNvPr>
          <p:cNvSpPr txBox="1"/>
          <p:nvPr/>
        </p:nvSpPr>
        <p:spPr>
          <a:xfrm>
            <a:off x="1119808" y="1311966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Fatto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83E657-F106-3010-3F08-F5518C7A90E6}"/>
              </a:ext>
            </a:extLst>
          </p:cNvPr>
          <p:cNvSpPr txBox="1"/>
          <p:nvPr/>
        </p:nvSpPr>
        <p:spPr>
          <a:xfrm>
            <a:off x="1119808" y="2925417"/>
            <a:ext cx="99523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Ricordatela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bene.</a:t>
            </a:r>
          </a:p>
          <a:p>
            <a:pPr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semplificare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conservate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solo la prima </a:t>
            </a:r>
            <a:r>
              <a:rPr lang="fr-FR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la sua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iniziale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2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A87CC-622D-4C03-B85A-056781E1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03" y="821636"/>
            <a:ext cx="10146186" cy="4678017"/>
          </a:xfrm>
        </p:spPr>
        <p:txBody>
          <a:bodyPr>
            <a:normAutofit/>
          </a:bodyPr>
          <a:lstStyle/>
          <a:p>
            <a:r>
              <a:rPr lang="fr-FR" dirty="0"/>
              <a:t>Tra poco </a:t>
            </a:r>
            <a:r>
              <a:rPr lang="fr-FR" dirty="0" err="1"/>
              <a:t>vedrete</a:t>
            </a:r>
            <a:r>
              <a:rPr lang="fr-FR" dirty="0"/>
              <a:t> </a:t>
            </a:r>
            <a:r>
              <a:rPr lang="fr-FR" dirty="0" err="1"/>
              <a:t>apparire</a:t>
            </a:r>
            <a:r>
              <a:rPr lang="fr-FR" dirty="0"/>
              <a:t> delle parole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rappresentano</a:t>
            </a:r>
            <a:r>
              <a:rPr lang="fr-FR" dirty="0"/>
              <a:t> </a:t>
            </a:r>
            <a:r>
              <a:rPr lang="fr-FR" dirty="0" err="1"/>
              <a:t>emozioni</a:t>
            </a:r>
            <a:r>
              <a:rPr lang="fr-FR" dirty="0"/>
              <a:t> o </a:t>
            </a:r>
            <a:r>
              <a:rPr lang="fr-FR" dirty="0" err="1"/>
              <a:t>sentimenti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dirty="0" err="1"/>
              <a:t>Dovete</a:t>
            </a:r>
            <a:r>
              <a:rPr lang="fr-FR" dirty="0"/>
              <a:t> </a:t>
            </a:r>
            <a:r>
              <a:rPr lang="fr-FR" b="1" dirty="0" err="1"/>
              <a:t>sceglierne</a:t>
            </a:r>
            <a:r>
              <a:rPr lang="fr-FR" b="1" dirty="0"/>
              <a:t> </a:t>
            </a:r>
            <a:r>
              <a:rPr lang="fr-FR" b="1" dirty="0" err="1"/>
              <a:t>una</a:t>
            </a:r>
            <a:r>
              <a:rPr lang="fr-FR" b="1" dirty="0"/>
              <a:t> </a:t>
            </a:r>
            <a:r>
              <a:rPr lang="fr-FR" b="1" dirty="0" err="1"/>
              <a:t>sola</a:t>
            </a:r>
            <a:r>
              <a:rPr lang="fr-FR" dirty="0"/>
              <a:t> e </a:t>
            </a:r>
            <a:r>
              <a:rPr lang="fr-FR" b="1" dirty="0" err="1"/>
              <a:t>tenerla</a:t>
            </a:r>
            <a:r>
              <a:rPr lang="fr-FR" b="1" dirty="0"/>
              <a:t> a mente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dirty="0" err="1"/>
              <a:t>Scegliete</a:t>
            </a:r>
            <a:r>
              <a:rPr lang="fr-FR" dirty="0"/>
              <a:t> </a:t>
            </a:r>
            <a:r>
              <a:rPr lang="fr-FR" dirty="0" err="1"/>
              <a:t>quella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vi </a:t>
            </a:r>
            <a:r>
              <a:rPr lang="fr-FR" dirty="0" err="1"/>
              <a:t>piace</a:t>
            </a:r>
            <a:r>
              <a:rPr lang="fr-FR" dirty="0"/>
              <a:t> di più, </a:t>
            </a:r>
            <a:r>
              <a:rPr lang="fr-FR" dirty="0" err="1"/>
              <a:t>quella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vi parla, </a:t>
            </a:r>
            <a:r>
              <a:rPr lang="fr-FR" dirty="0" err="1"/>
              <a:t>che</a:t>
            </a:r>
            <a:r>
              <a:rPr lang="fr-FR" dirty="0"/>
              <a:t> vi </a:t>
            </a:r>
            <a:r>
              <a:rPr lang="fr-FR" dirty="0" err="1"/>
              <a:t>ispira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8594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AFA5E-8672-EDAE-DA99-F6157AD48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10A70-7367-AFAB-48BC-66798249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424071"/>
            <a:ext cx="11411211" cy="5350428"/>
          </a:xfrm>
        </p:spPr>
        <p:txBody>
          <a:bodyPr anchor="ctr">
            <a:normAutofit/>
          </a:bodyPr>
          <a:lstStyle/>
          <a:p>
            <a:r>
              <a:rPr lang="fr-FR" dirty="0"/>
              <a:t>Ora vi </a:t>
            </a:r>
            <a:r>
              <a:rPr lang="fr-FR" dirty="0" err="1"/>
              <a:t>mostrerò</a:t>
            </a:r>
            <a:r>
              <a:rPr lang="fr-FR" dirty="0"/>
              <a:t> dei </a:t>
            </a:r>
            <a:r>
              <a:rPr lang="fr-FR" dirty="0" err="1"/>
              <a:t>nomi</a:t>
            </a:r>
            <a:r>
              <a:rPr lang="fr-FR" dirty="0"/>
              <a:t> di </a:t>
            </a:r>
            <a:r>
              <a:rPr lang="fr-FR" dirty="0" err="1"/>
              <a:t>città</a:t>
            </a:r>
            <a:r>
              <a:rPr lang="fr-FR" dirty="0"/>
              <a:t> </a:t>
            </a:r>
            <a:r>
              <a:rPr lang="fr-FR" dirty="0" err="1"/>
              <a:t>italiane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b="1" dirty="0" err="1"/>
              <a:t>Sceglietene una</a:t>
            </a:r>
            <a:r>
              <a:rPr lang="fr-FR" b="1" dirty="0"/>
              <a:t> </a:t>
            </a:r>
            <a:r>
              <a:rPr lang="fr-FR" b="1" dirty="0" err="1"/>
              <a:t>che</a:t>
            </a:r>
            <a:r>
              <a:rPr lang="fr-FR" b="1" dirty="0"/>
              <a:t> </a:t>
            </a:r>
            <a:r>
              <a:rPr lang="fr-FR" b="1" dirty="0" err="1"/>
              <a:t>contenga</a:t>
            </a:r>
            <a:r>
              <a:rPr lang="fr-FR" b="1" dirty="0"/>
              <a:t> la </a:t>
            </a:r>
            <a:r>
              <a:rPr lang="fr-FR" b="1" dirty="0" err="1"/>
              <a:t>lettera</a:t>
            </a:r>
            <a:r>
              <a:rPr lang="fr-FR" b="1" dirty="0"/>
              <a:t> </a:t>
            </a:r>
            <a:r>
              <a:rPr lang="fr-FR" b="1" dirty="0" err="1"/>
              <a:t>che</a:t>
            </a:r>
            <a:r>
              <a:rPr lang="fr-FR" b="1" dirty="0"/>
              <a:t> </a:t>
            </a:r>
            <a:r>
              <a:rPr lang="fr-FR" b="1" dirty="0" err="1"/>
              <a:t>avete</a:t>
            </a:r>
            <a:r>
              <a:rPr lang="fr-FR" b="1" dirty="0"/>
              <a:t> in mente.</a:t>
            </a:r>
            <a:br>
              <a:rPr lang="fr-FR" b="1" dirty="0"/>
            </a:br>
            <a:br>
              <a:rPr lang="fr-FR" b="1" dirty="0"/>
            </a:br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lettera</a:t>
            </a:r>
            <a:r>
              <a:rPr lang="fr-FR" dirty="0"/>
              <a:t>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/>
              <a:t>trovarsi</a:t>
            </a:r>
            <a:r>
              <a:rPr lang="fr-FR" dirty="0"/>
              <a:t> </a:t>
            </a:r>
            <a:r>
              <a:rPr lang="fr-FR" b="1" dirty="0" err="1"/>
              <a:t>all’inizio</a:t>
            </a:r>
            <a:r>
              <a:rPr lang="fr-FR" b="1" dirty="0"/>
              <a:t>, </a:t>
            </a:r>
            <a:r>
              <a:rPr lang="fr-FR" b="1" dirty="0" err="1"/>
              <a:t>nel</a:t>
            </a:r>
            <a:r>
              <a:rPr lang="fr-FR" b="1" dirty="0"/>
              <a:t> mezzo o alla fine </a:t>
            </a:r>
            <a:r>
              <a:rPr lang="fr-FR" b="1" dirty="0" err="1"/>
              <a:t>del</a:t>
            </a:r>
            <a:r>
              <a:rPr lang="fr-FR" b="1" dirty="0"/>
              <a:t> nome</a:t>
            </a:r>
            <a:r>
              <a:rPr lang="fr-FR" dirty="0"/>
              <a:t>.</a:t>
            </a:r>
            <a:br>
              <a:rPr lang="fr-FR" b="1" dirty="0"/>
            </a:br>
            <a:br>
              <a:rPr lang="fr-FR" dirty="0"/>
            </a:br>
            <a:r>
              <a:rPr lang="fr-FR" dirty="0"/>
              <a:t>Non importa </a:t>
            </a:r>
            <a:r>
              <a:rPr lang="fr-FR" dirty="0" err="1"/>
              <a:t>dove</a:t>
            </a:r>
            <a:r>
              <a:rPr lang="fr-FR" dirty="0"/>
              <a:t>, basta </a:t>
            </a:r>
            <a:r>
              <a:rPr lang="fr-FR" dirty="0" err="1"/>
              <a:t>che</a:t>
            </a:r>
            <a:r>
              <a:rPr lang="fr-FR" dirty="0"/>
              <a:t> ci </a:t>
            </a:r>
            <a:r>
              <a:rPr lang="fr-FR" dirty="0" err="1"/>
              <a:t>sia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224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84B35-6967-68CF-8FCC-80E3680B8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68B40-88D4-3B5F-010D-3DB6D68F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16" y="3220279"/>
            <a:ext cx="10574216" cy="1550506"/>
          </a:xfrm>
        </p:spPr>
        <p:txBody>
          <a:bodyPr>
            <a:noAutofit/>
          </a:bodyPr>
          <a:lstStyle/>
          <a:p>
            <a:r>
              <a:rPr lang="fr-FR" sz="2800" dirty="0">
                <a:cs typeface="Arial" panose="020B0604020202020204" pitchFamily="34" charset="0"/>
              </a:rPr>
              <a:t>Bene.</a:t>
            </a:r>
            <a:br>
              <a:rPr lang="fr-FR" sz="2800" dirty="0">
                <a:cs typeface="Arial" panose="020B0604020202020204" pitchFamily="34" charset="0"/>
              </a:rPr>
            </a:br>
            <a:br>
              <a:rPr lang="fr-FR" sz="2800" dirty="0">
                <a:cs typeface="Arial" panose="020B0604020202020204" pitchFamily="34" charset="0"/>
              </a:rPr>
            </a:br>
            <a:r>
              <a:rPr lang="fr-FR" sz="2800" dirty="0">
                <a:cs typeface="Arial" panose="020B0604020202020204" pitchFamily="34" charset="0"/>
              </a:rPr>
              <a:t>Ora </a:t>
            </a:r>
            <a:r>
              <a:rPr lang="fr-FR" sz="2800" dirty="0" err="1">
                <a:cs typeface="Arial" panose="020B0604020202020204" pitchFamily="34" charset="0"/>
              </a:rPr>
              <a:t>visualizzatela</a:t>
            </a:r>
            <a:r>
              <a:rPr lang="fr-FR" sz="2800" dirty="0">
                <a:cs typeface="Arial" panose="020B0604020202020204" pitchFamily="34" charset="0"/>
              </a:rPr>
              <a:t>. </a:t>
            </a:r>
            <a:r>
              <a:rPr lang="fr-FR" sz="2800" dirty="0" err="1">
                <a:cs typeface="Arial" panose="020B0604020202020204" pitchFamily="34" charset="0"/>
              </a:rPr>
              <a:t>Pensate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intensamente</a:t>
            </a:r>
            <a:r>
              <a:rPr lang="fr-FR" sz="2800" dirty="0">
                <a:cs typeface="Arial" panose="020B0604020202020204" pitchFamily="34" charset="0"/>
              </a:rPr>
              <a:t> a </a:t>
            </a:r>
            <a:r>
              <a:rPr lang="fr-FR" sz="2800" dirty="0" err="1">
                <a:cs typeface="Arial" panose="020B0604020202020204" pitchFamily="34" charset="0"/>
              </a:rPr>
              <a:t>questa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città</a:t>
            </a:r>
            <a:r>
              <a:rPr lang="fr-FR" sz="2800" dirty="0">
                <a:cs typeface="Arial" panose="020B0604020202020204" pitchFamily="34" charset="0"/>
              </a:rPr>
              <a:t> e ai </a:t>
            </a:r>
            <a:r>
              <a:rPr lang="fr-FR" sz="2800" dirty="0" err="1">
                <a:cs typeface="Arial" panose="020B0604020202020204" pitchFamily="34" charset="0"/>
              </a:rPr>
              <a:t>suoi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monumenti</a:t>
            </a:r>
            <a:r>
              <a:rPr lang="fr-FR" sz="2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C44699-BE7F-DF3D-8475-939AE548623C}"/>
              </a:ext>
            </a:extLst>
          </p:cNvPr>
          <p:cNvSpPr txBox="1"/>
          <p:nvPr/>
        </p:nvSpPr>
        <p:spPr>
          <a:xfrm>
            <a:off x="1380716" y="13525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Avete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scelto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vostra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città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42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5A38F-A5DD-1CF8-DD31-183198F13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0676840-2F52-2320-380E-E5C58D280208}"/>
              </a:ext>
            </a:extLst>
          </p:cNvPr>
          <p:cNvSpPr txBox="1"/>
          <p:nvPr/>
        </p:nvSpPr>
        <p:spPr>
          <a:xfrm>
            <a:off x="2667000" y="336627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/>
              <a:t>Genova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8F8D79-2829-5FB8-7C14-61F553CBFB0D}"/>
              </a:ext>
            </a:extLst>
          </p:cNvPr>
          <p:cNvSpPr txBox="1"/>
          <p:nvPr/>
        </p:nvSpPr>
        <p:spPr>
          <a:xfrm>
            <a:off x="8597900" y="155907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/>
              <a:t>Roma  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5F3606-B9D3-6AB1-B521-3A83BDA59DEA}"/>
              </a:ext>
            </a:extLst>
          </p:cNvPr>
          <p:cNvSpPr txBox="1"/>
          <p:nvPr/>
        </p:nvSpPr>
        <p:spPr>
          <a:xfrm>
            <a:off x="3048000" y="173474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/>
              <a:t>Pisa  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7FD906-34A0-A71E-4D2C-EB0FC9D684D6}"/>
              </a:ext>
            </a:extLst>
          </p:cNvPr>
          <p:cNvSpPr txBox="1"/>
          <p:nvPr/>
        </p:nvSpPr>
        <p:spPr>
          <a:xfrm>
            <a:off x="5549900" y="14731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/>
              <a:t>Parma  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891EBCB-C03E-BF2E-6C2C-8D5F2A35890A}"/>
              </a:ext>
            </a:extLst>
          </p:cNvPr>
          <p:cNvSpPr txBox="1"/>
          <p:nvPr/>
        </p:nvSpPr>
        <p:spPr>
          <a:xfrm>
            <a:off x="4203700" y="25005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/>
              <a:t>Bari  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FA34D18-6E25-390E-59A0-061449E63C55}"/>
              </a:ext>
            </a:extLst>
          </p:cNvPr>
          <p:cNvSpPr txBox="1"/>
          <p:nvPr/>
        </p:nvSpPr>
        <p:spPr>
          <a:xfrm>
            <a:off x="6337300" y="248195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/>
              <a:t>Lucca  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2E19BE2-BD59-58F1-81FC-1AFFF5A5B9C8}"/>
              </a:ext>
            </a:extLst>
          </p:cNvPr>
          <p:cNvSpPr txBox="1"/>
          <p:nvPr/>
        </p:nvSpPr>
        <p:spPr>
          <a:xfrm>
            <a:off x="771525" y="1088410"/>
            <a:ext cx="621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/>
              <a:t>Aosta  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1C13EBB-AA17-BD6B-1136-0180A62CA541}"/>
              </a:ext>
            </a:extLst>
          </p:cNvPr>
          <p:cNvSpPr txBox="1"/>
          <p:nvPr/>
        </p:nvSpPr>
        <p:spPr>
          <a:xfrm>
            <a:off x="5026025" y="3441849"/>
            <a:ext cx="621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/>
              <a:t>Como  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F3895CF-70B3-FD7E-4468-62D102E93EF5}"/>
              </a:ext>
            </a:extLst>
          </p:cNvPr>
          <p:cNvSpPr txBox="1"/>
          <p:nvPr/>
        </p:nvSpPr>
        <p:spPr>
          <a:xfrm>
            <a:off x="7769225" y="2888397"/>
            <a:ext cx="621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/>
              <a:t>Sassari  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5696A84-B27F-CC8A-2FAD-DC64383C7DA3}"/>
              </a:ext>
            </a:extLst>
          </p:cNvPr>
          <p:cNvSpPr txBox="1"/>
          <p:nvPr/>
        </p:nvSpPr>
        <p:spPr>
          <a:xfrm>
            <a:off x="4270375" y="4329331"/>
            <a:ext cx="6997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/>
              <a:t>Siracusa  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BA009C7-13C7-C346-99C5-8D1C061E1B20}"/>
              </a:ext>
            </a:extLst>
          </p:cNvPr>
          <p:cNvSpPr txBox="1"/>
          <p:nvPr/>
        </p:nvSpPr>
        <p:spPr>
          <a:xfrm>
            <a:off x="923925" y="4429899"/>
            <a:ext cx="6997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/>
              <a:t>Campobasso  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4221004-18E8-FE00-9F0C-617BFF237FAD}"/>
              </a:ext>
            </a:extLst>
          </p:cNvPr>
          <p:cNvSpPr txBox="1"/>
          <p:nvPr/>
        </p:nvSpPr>
        <p:spPr>
          <a:xfrm>
            <a:off x="6988175" y="3729166"/>
            <a:ext cx="6997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/>
              <a:t>Carrara  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BA7BEA4-346E-C22B-104C-C4932F3B3360}"/>
              </a:ext>
            </a:extLst>
          </p:cNvPr>
          <p:cNvSpPr txBox="1"/>
          <p:nvPr/>
        </p:nvSpPr>
        <p:spPr>
          <a:xfrm>
            <a:off x="7743825" y="608464"/>
            <a:ext cx="6997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/>
              <a:t>Asti  </a:t>
            </a:r>
          </a:p>
        </p:txBody>
      </p:sp>
    </p:spTree>
    <p:extLst>
      <p:ext uri="{BB962C8B-B14F-4D97-AF65-F5344CB8AC3E}">
        <p14:creationId xmlns:p14="http://schemas.microsoft.com/office/powerpoint/2010/main" val="34686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4" grpId="0"/>
      <p:bldP spid="18" grpId="0"/>
      <p:bldP spid="22" grpId="0"/>
      <p:bldP spid="26" grpId="0"/>
      <p:bldP spid="30" grpId="0"/>
      <p:bldP spid="34" grpId="0"/>
      <p:bldP spid="36" grpId="0"/>
      <p:bldP spid="38" grpId="0"/>
      <p:bldP spid="40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158C4-6FC7-3EF4-4BAE-B59DD287A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B08B45C-08B7-97EB-F17C-FF7BD49DA439}"/>
              </a:ext>
            </a:extLst>
          </p:cNvPr>
          <p:cNvSpPr txBox="1"/>
          <p:nvPr/>
        </p:nvSpPr>
        <p:spPr>
          <a:xfrm>
            <a:off x="633142" y="1608668"/>
            <a:ext cx="5581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Ho la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sensazione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stiate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pensando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a GENOVA.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3A4364A-1899-D980-104A-67208F43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426" y="0"/>
            <a:ext cx="4576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2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58780-2BDA-8CD9-7D29-6F4430211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025BB-2784-D2C4-3DFF-B94F7CE7CE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791200"/>
            <a:ext cx="5954016" cy="571500"/>
          </a:xfrm>
        </p:spPr>
        <p:txBody>
          <a:bodyPr>
            <a:noAutofit/>
          </a:bodyPr>
          <a:lstStyle/>
          <a:p>
            <a:r>
              <a:rPr lang="fr-FR" dirty="0" err="1">
                <a:cs typeface="Arial" panose="020B0604020202020204" pitchFamily="34" charset="0"/>
              </a:rPr>
              <a:t>Riconoscenza</a:t>
            </a:r>
            <a:r>
              <a:rPr lang="fr-FR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1670FE-3EBB-72FF-4171-DE073DA71AEE}"/>
              </a:ext>
            </a:extLst>
          </p:cNvPr>
          <p:cNvSpPr txBox="1"/>
          <p:nvPr/>
        </p:nvSpPr>
        <p:spPr>
          <a:xfrm>
            <a:off x="1397000" y="678197"/>
            <a:ext cx="2593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Tenerezza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D4D3A-A92E-9B4E-5ACF-74617FAB69F1}"/>
              </a:ext>
            </a:extLst>
          </p:cNvPr>
          <p:cNvSpPr txBox="1"/>
          <p:nvPr/>
        </p:nvSpPr>
        <p:spPr>
          <a:xfrm>
            <a:off x="6637866" y="1289840"/>
            <a:ext cx="8644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Inquietudine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B2B978-A10E-E702-D806-3FF0BE1C1689}"/>
              </a:ext>
            </a:extLst>
          </p:cNvPr>
          <p:cNvSpPr txBox="1"/>
          <p:nvPr/>
        </p:nvSpPr>
        <p:spPr>
          <a:xfrm>
            <a:off x="6095999" y="3176179"/>
            <a:ext cx="90281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Rimorso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7D8A44-DB31-54E5-0850-FCFA1CECD21E}"/>
              </a:ext>
            </a:extLst>
          </p:cNvPr>
          <p:cNvSpPr txBox="1"/>
          <p:nvPr/>
        </p:nvSpPr>
        <p:spPr>
          <a:xfrm>
            <a:off x="390482" y="2063192"/>
            <a:ext cx="32160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Imbarazzo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BD10368-FED0-B0CB-02E1-500679F5757C}"/>
              </a:ext>
            </a:extLst>
          </p:cNvPr>
          <p:cNvSpPr txBox="1"/>
          <p:nvPr/>
        </p:nvSpPr>
        <p:spPr>
          <a:xfrm>
            <a:off x="9009041" y="2386358"/>
            <a:ext cx="29766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Tranquillità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33A4E6A-4933-F133-4AE3-C6CB912B5C85}"/>
              </a:ext>
            </a:extLst>
          </p:cNvPr>
          <p:cNvSpPr txBox="1"/>
          <p:nvPr/>
        </p:nvSpPr>
        <p:spPr>
          <a:xfrm>
            <a:off x="1574799" y="3545511"/>
            <a:ext cx="20889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Rabbia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55209E4-7B75-3809-440C-BFBADBFF43A9}"/>
              </a:ext>
            </a:extLst>
          </p:cNvPr>
          <p:cNvSpPr txBox="1"/>
          <p:nvPr/>
        </p:nvSpPr>
        <p:spPr>
          <a:xfrm>
            <a:off x="9009040" y="4140684"/>
            <a:ext cx="90281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Timidezza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98CC8AD-8F42-DD7B-BE38-773D22D015B2}"/>
              </a:ext>
            </a:extLst>
          </p:cNvPr>
          <p:cNvSpPr txBox="1"/>
          <p:nvPr/>
        </p:nvSpPr>
        <p:spPr>
          <a:xfrm>
            <a:off x="4307989" y="5037687"/>
            <a:ext cx="3685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Risentimento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8E3DA60-8063-9908-35B5-CF146895619A}"/>
              </a:ext>
            </a:extLst>
          </p:cNvPr>
          <p:cNvSpPr txBox="1"/>
          <p:nvPr/>
        </p:nvSpPr>
        <p:spPr>
          <a:xfrm>
            <a:off x="3420533" y="2063192"/>
            <a:ext cx="32160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Indifferenza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CDD637F-8131-B48C-D508-4B71F38C9216}"/>
              </a:ext>
            </a:extLst>
          </p:cNvPr>
          <p:cNvSpPr txBox="1"/>
          <p:nvPr/>
        </p:nvSpPr>
        <p:spPr>
          <a:xfrm>
            <a:off x="7993064" y="5606534"/>
            <a:ext cx="50663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Invidia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CE23DCD-0228-72B9-88F9-69719FB70523}"/>
              </a:ext>
            </a:extLst>
          </p:cNvPr>
          <p:cNvSpPr txBox="1"/>
          <p:nvPr/>
        </p:nvSpPr>
        <p:spPr>
          <a:xfrm>
            <a:off x="448733" y="4668355"/>
            <a:ext cx="31934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Tristezza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8FFEA49-F18F-884C-9512-2930C895021C}"/>
              </a:ext>
            </a:extLst>
          </p:cNvPr>
          <p:cNvSpPr txBox="1"/>
          <p:nvPr/>
        </p:nvSpPr>
        <p:spPr>
          <a:xfrm>
            <a:off x="9685866" y="510001"/>
            <a:ext cx="2617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>
                <a:latin typeface="Arial" panose="020B0604020202020204" pitchFamily="34" charset="0"/>
                <a:cs typeface="Arial" panose="020B0604020202020204" pitchFamily="34" charset="0"/>
              </a:rPr>
              <a:t>Tensione  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AEFFDE0-4BC3-0F6F-C9DA-1DB05FDB33B5}"/>
              </a:ext>
            </a:extLst>
          </p:cNvPr>
          <p:cNvSpPr txBox="1"/>
          <p:nvPr/>
        </p:nvSpPr>
        <p:spPr>
          <a:xfrm>
            <a:off x="3913120" y="891686"/>
            <a:ext cx="2255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Incanto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4E6ADE9-2865-031B-6AE2-3FD02AD44D9C}"/>
              </a:ext>
            </a:extLst>
          </p:cNvPr>
          <p:cNvSpPr txBox="1"/>
          <p:nvPr/>
        </p:nvSpPr>
        <p:spPr>
          <a:xfrm>
            <a:off x="3478786" y="3632853"/>
            <a:ext cx="36116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Rilassamento</a:t>
            </a:r>
            <a:endParaRPr lang="fr-F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83061-5F60-697A-B936-EBA83FED3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C1300ED-405D-D6FE-84C0-750D9668F3F0}"/>
              </a:ext>
            </a:extLst>
          </p:cNvPr>
          <p:cNvSpPr txBox="1"/>
          <p:nvPr/>
        </p:nvSpPr>
        <p:spPr>
          <a:xfrm>
            <a:off x="1119808" y="1311966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Fatto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391BA7-5F2A-706B-09B7-CE8B6C0FC66D}"/>
              </a:ext>
            </a:extLst>
          </p:cNvPr>
          <p:cNvSpPr txBox="1"/>
          <p:nvPr/>
        </p:nvSpPr>
        <p:spPr>
          <a:xfrm>
            <a:off x="1119808" y="2925417"/>
            <a:ext cx="99523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Ricordatela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bene.</a:t>
            </a:r>
          </a:p>
          <a:p>
            <a:pPr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semplificare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conservate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solo la prima </a:t>
            </a:r>
            <a:r>
              <a:rPr lang="fr-FR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la sua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iniziale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081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6DFCF-EA7A-65CA-6806-DB3A4913D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CF2002-B5CB-D9CE-6E2E-4A6C5630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424071"/>
            <a:ext cx="11411211" cy="5350428"/>
          </a:xfrm>
        </p:spPr>
        <p:txBody>
          <a:bodyPr anchor="ctr">
            <a:normAutofit/>
          </a:bodyPr>
          <a:lstStyle/>
          <a:p>
            <a:r>
              <a:rPr lang="fr-FR" dirty="0"/>
              <a:t>Ora vi </a:t>
            </a:r>
            <a:r>
              <a:rPr lang="fr-FR" dirty="0" err="1"/>
              <a:t>mostrerò</a:t>
            </a:r>
            <a:r>
              <a:rPr lang="fr-FR" dirty="0"/>
              <a:t> dei </a:t>
            </a:r>
            <a:r>
              <a:rPr lang="fr-FR" dirty="0" err="1"/>
              <a:t>nomi</a:t>
            </a:r>
            <a:r>
              <a:rPr lang="fr-FR" dirty="0"/>
              <a:t> di </a:t>
            </a:r>
            <a:r>
              <a:rPr lang="fr-FR" dirty="0" err="1"/>
              <a:t>città</a:t>
            </a:r>
            <a:r>
              <a:rPr lang="fr-FR" dirty="0"/>
              <a:t> </a:t>
            </a:r>
            <a:r>
              <a:rPr lang="fr-FR" dirty="0" err="1"/>
              <a:t>italiane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b="1" dirty="0" err="1"/>
              <a:t>Sceglietene una</a:t>
            </a:r>
            <a:r>
              <a:rPr lang="fr-FR" b="1" dirty="0"/>
              <a:t> </a:t>
            </a:r>
            <a:r>
              <a:rPr lang="fr-FR" b="1" dirty="0" err="1"/>
              <a:t>che</a:t>
            </a:r>
            <a:r>
              <a:rPr lang="fr-FR" b="1" dirty="0"/>
              <a:t> </a:t>
            </a:r>
            <a:r>
              <a:rPr lang="fr-FR" b="1" dirty="0" err="1"/>
              <a:t>contenga</a:t>
            </a:r>
            <a:r>
              <a:rPr lang="fr-FR" b="1" dirty="0"/>
              <a:t> la </a:t>
            </a:r>
            <a:r>
              <a:rPr lang="fr-FR" b="1" dirty="0" err="1"/>
              <a:t>lettera</a:t>
            </a:r>
            <a:r>
              <a:rPr lang="fr-FR" b="1" dirty="0"/>
              <a:t> </a:t>
            </a:r>
            <a:r>
              <a:rPr lang="fr-FR" b="1" dirty="0" err="1"/>
              <a:t>che</a:t>
            </a:r>
            <a:r>
              <a:rPr lang="fr-FR" b="1" dirty="0"/>
              <a:t> </a:t>
            </a:r>
            <a:r>
              <a:rPr lang="fr-FR" b="1" dirty="0" err="1"/>
              <a:t>avete</a:t>
            </a:r>
            <a:r>
              <a:rPr lang="fr-FR" b="1" dirty="0"/>
              <a:t> in mente.</a:t>
            </a:r>
            <a:br>
              <a:rPr lang="fr-FR" b="1" dirty="0"/>
            </a:br>
            <a:br>
              <a:rPr lang="fr-FR" b="1" dirty="0"/>
            </a:br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lettera</a:t>
            </a:r>
            <a:r>
              <a:rPr lang="fr-FR" dirty="0"/>
              <a:t>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/>
              <a:t>trovarsi</a:t>
            </a:r>
            <a:r>
              <a:rPr lang="fr-FR" dirty="0"/>
              <a:t> </a:t>
            </a:r>
            <a:r>
              <a:rPr lang="fr-FR" b="1" dirty="0" err="1"/>
              <a:t>all’inizio</a:t>
            </a:r>
            <a:r>
              <a:rPr lang="fr-FR" b="1" dirty="0"/>
              <a:t>, </a:t>
            </a:r>
            <a:r>
              <a:rPr lang="fr-FR" b="1" dirty="0" err="1"/>
              <a:t>nel</a:t>
            </a:r>
            <a:r>
              <a:rPr lang="fr-FR" b="1" dirty="0"/>
              <a:t> mezzo o alla fine </a:t>
            </a:r>
            <a:r>
              <a:rPr lang="fr-FR" b="1" dirty="0" err="1"/>
              <a:t>del</a:t>
            </a:r>
            <a:r>
              <a:rPr lang="fr-FR" b="1" dirty="0"/>
              <a:t> nome</a:t>
            </a:r>
            <a:r>
              <a:rPr lang="fr-FR" dirty="0"/>
              <a:t>.</a:t>
            </a:r>
            <a:br>
              <a:rPr lang="fr-FR" b="1" dirty="0"/>
            </a:br>
            <a:br>
              <a:rPr lang="fr-FR" dirty="0"/>
            </a:br>
            <a:r>
              <a:rPr lang="fr-FR" dirty="0"/>
              <a:t>Non importa </a:t>
            </a:r>
            <a:r>
              <a:rPr lang="fr-FR" dirty="0" err="1"/>
              <a:t>dove</a:t>
            </a:r>
            <a:r>
              <a:rPr lang="fr-FR" dirty="0"/>
              <a:t>, basta </a:t>
            </a:r>
            <a:r>
              <a:rPr lang="fr-FR" dirty="0" err="1"/>
              <a:t>che</a:t>
            </a:r>
            <a:r>
              <a:rPr lang="fr-FR" dirty="0"/>
              <a:t> ci </a:t>
            </a:r>
            <a:r>
              <a:rPr lang="fr-FR" dirty="0" err="1"/>
              <a:t>sia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6197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3EB51-1046-FAC5-E883-350C8E206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6A7BF-F756-CF91-ECFC-2BDB7925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16" y="3220279"/>
            <a:ext cx="10574216" cy="1550506"/>
          </a:xfrm>
        </p:spPr>
        <p:txBody>
          <a:bodyPr>
            <a:noAutofit/>
          </a:bodyPr>
          <a:lstStyle/>
          <a:p>
            <a:r>
              <a:rPr lang="fr-FR" sz="2800" dirty="0">
                <a:cs typeface="Arial" panose="020B0604020202020204" pitchFamily="34" charset="0"/>
              </a:rPr>
              <a:t>Bene.</a:t>
            </a:r>
            <a:br>
              <a:rPr lang="fr-FR" sz="2800" dirty="0">
                <a:cs typeface="Arial" panose="020B0604020202020204" pitchFamily="34" charset="0"/>
              </a:rPr>
            </a:br>
            <a:br>
              <a:rPr lang="fr-FR" sz="2800" dirty="0">
                <a:cs typeface="Arial" panose="020B0604020202020204" pitchFamily="34" charset="0"/>
              </a:rPr>
            </a:br>
            <a:r>
              <a:rPr lang="fr-FR" sz="2800" dirty="0">
                <a:cs typeface="Arial" panose="020B0604020202020204" pitchFamily="34" charset="0"/>
              </a:rPr>
              <a:t>Ora </a:t>
            </a:r>
            <a:r>
              <a:rPr lang="fr-FR" sz="2800" dirty="0" err="1">
                <a:cs typeface="Arial" panose="020B0604020202020204" pitchFamily="34" charset="0"/>
              </a:rPr>
              <a:t>visualizzatela</a:t>
            </a:r>
            <a:r>
              <a:rPr lang="fr-FR" sz="2800" dirty="0">
                <a:cs typeface="Arial" panose="020B0604020202020204" pitchFamily="34" charset="0"/>
              </a:rPr>
              <a:t>. </a:t>
            </a:r>
            <a:r>
              <a:rPr lang="fr-FR" sz="2800" dirty="0" err="1">
                <a:cs typeface="Arial" panose="020B0604020202020204" pitchFamily="34" charset="0"/>
              </a:rPr>
              <a:t>Pensate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intensamente</a:t>
            </a:r>
            <a:r>
              <a:rPr lang="fr-FR" sz="2800" dirty="0">
                <a:cs typeface="Arial" panose="020B0604020202020204" pitchFamily="34" charset="0"/>
              </a:rPr>
              <a:t> a </a:t>
            </a:r>
            <a:r>
              <a:rPr lang="fr-FR" sz="2800" dirty="0" err="1">
                <a:cs typeface="Arial" panose="020B0604020202020204" pitchFamily="34" charset="0"/>
              </a:rPr>
              <a:t>questa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città</a:t>
            </a:r>
            <a:r>
              <a:rPr lang="fr-FR" sz="2800" dirty="0">
                <a:cs typeface="Arial" panose="020B0604020202020204" pitchFamily="34" charset="0"/>
              </a:rPr>
              <a:t> e ai </a:t>
            </a:r>
            <a:r>
              <a:rPr lang="fr-FR" sz="2800" dirty="0" err="1">
                <a:cs typeface="Arial" panose="020B0604020202020204" pitchFamily="34" charset="0"/>
              </a:rPr>
              <a:t>suoi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monumenti</a:t>
            </a:r>
            <a:r>
              <a:rPr lang="fr-FR" sz="2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B664B9-2473-0105-3EEF-3E5224BA7184}"/>
              </a:ext>
            </a:extLst>
          </p:cNvPr>
          <p:cNvSpPr txBox="1"/>
          <p:nvPr/>
        </p:nvSpPr>
        <p:spPr>
          <a:xfrm>
            <a:off x="1380716" y="13525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Avete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scelto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vostra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città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47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64923-FDE0-0328-584D-73C4B2E86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8C9DB87-1C21-35FD-3729-125C507AD916}"/>
              </a:ext>
            </a:extLst>
          </p:cNvPr>
          <p:cNvSpPr txBox="1"/>
          <p:nvPr/>
        </p:nvSpPr>
        <p:spPr>
          <a:xfrm>
            <a:off x="7991062" y="266990"/>
            <a:ext cx="4200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Campobasso 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EB00D2C-A27A-501F-D00E-E118BC5FEAF7}"/>
              </a:ext>
            </a:extLst>
          </p:cNvPr>
          <p:cNvSpPr txBox="1"/>
          <p:nvPr/>
        </p:nvSpPr>
        <p:spPr>
          <a:xfrm>
            <a:off x="3048000" y="82817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Monza 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45682A7-721F-A044-654C-A77915C411F5}"/>
              </a:ext>
            </a:extLst>
          </p:cNvPr>
          <p:cNvSpPr txBox="1"/>
          <p:nvPr/>
        </p:nvSpPr>
        <p:spPr>
          <a:xfrm>
            <a:off x="795866" y="243987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Modena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F3C7893-AEE9-138D-5C39-F4BD9BC9696E}"/>
              </a:ext>
            </a:extLst>
          </p:cNvPr>
          <p:cNvSpPr txBox="1"/>
          <p:nvPr/>
        </p:nvSpPr>
        <p:spPr>
          <a:xfrm>
            <a:off x="7247467" y="144935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Torino 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F764BD4-9EF4-3DC9-103B-3BA37C94418D}"/>
              </a:ext>
            </a:extLst>
          </p:cNvPr>
          <p:cNvSpPr txBox="1"/>
          <p:nvPr/>
        </p:nvSpPr>
        <p:spPr>
          <a:xfrm>
            <a:off x="3200400" y="3454358"/>
            <a:ext cx="6671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Belluno  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486DBD3-B932-E7A6-9DC9-38F26C657EC4}"/>
              </a:ext>
            </a:extLst>
          </p:cNvPr>
          <p:cNvSpPr txBox="1"/>
          <p:nvPr/>
        </p:nvSpPr>
        <p:spPr>
          <a:xfrm>
            <a:off x="9144000" y="2947117"/>
            <a:ext cx="6671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Ancona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652A1A-FBCD-860D-BF54-178F811D289D}"/>
              </a:ext>
            </a:extLst>
          </p:cNvPr>
          <p:cNvSpPr txBox="1"/>
          <p:nvPr/>
        </p:nvSpPr>
        <p:spPr>
          <a:xfrm>
            <a:off x="5918199" y="4601949"/>
            <a:ext cx="7907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Enna  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D6F8BB9-57E4-4263-DEDB-3EFEED73BB12}"/>
              </a:ext>
            </a:extLst>
          </p:cNvPr>
          <p:cNvSpPr txBox="1"/>
          <p:nvPr/>
        </p:nvSpPr>
        <p:spPr>
          <a:xfrm>
            <a:off x="414867" y="4468841"/>
            <a:ext cx="4775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Cosenza  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B2AA2E5-3F2B-8916-1B86-63AE8D43869B}"/>
              </a:ext>
            </a:extLst>
          </p:cNvPr>
          <p:cNvSpPr txBox="1"/>
          <p:nvPr/>
        </p:nvSpPr>
        <p:spPr>
          <a:xfrm>
            <a:off x="3953933" y="1797672"/>
            <a:ext cx="7907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Cefalù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4B3FA62-0760-E6CF-C6A6-60D994764158}"/>
              </a:ext>
            </a:extLst>
          </p:cNvPr>
          <p:cNvSpPr txBox="1"/>
          <p:nvPr/>
        </p:nvSpPr>
        <p:spPr>
          <a:xfrm>
            <a:off x="414867" y="731714"/>
            <a:ext cx="7907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Savona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A5080B2-5834-B817-AC6F-644CB1AA0635}"/>
              </a:ext>
            </a:extLst>
          </p:cNvPr>
          <p:cNvSpPr txBox="1"/>
          <p:nvPr/>
        </p:nvSpPr>
        <p:spPr>
          <a:xfrm>
            <a:off x="3293534" y="5298575"/>
            <a:ext cx="7907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Lecce  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30D4C9D-8A51-E4B2-D313-508389894ABA}"/>
              </a:ext>
            </a:extLst>
          </p:cNvPr>
          <p:cNvSpPr txBox="1"/>
          <p:nvPr/>
        </p:nvSpPr>
        <p:spPr>
          <a:xfrm>
            <a:off x="4986866" y="535009"/>
            <a:ext cx="7907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4E82B0-ABAD-2324-744A-4E08A98B192A}"/>
              </a:ext>
            </a:extLst>
          </p:cNvPr>
          <p:cNvSpPr txBox="1"/>
          <p:nvPr/>
        </p:nvSpPr>
        <p:spPr>
          <a:xfrm>
            <a:off x="8678333" y="4164758"/>
            <a:ext cx="7907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Genova  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1E36F67-717D-22DB-4419-82276E3EEAA8}"/>
              </a:ext>
            </a:extLst>
          </p:cNvPr>
          <p:cNvSpPr txBox="1"/>
          <p:nvPr/>
        </p:nvSpPr>
        <p:spPr>
          <a:xfrm>
            <a:off x="6146801" y="2585690"/>
            <a:ext cx="82973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Lucca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83EA413-5229-7943-0F8B-178C9923FEBC}"/>
              </a:ext>
            </a:extLst>
          </p:cNvPr>
          <p:cNvSpPr txBox="1"/>
          <p:nvPr/>
        </p:nvSpPr>
        <p:spPr>
          <a:xfrm>
            <a:off x="9846731" y="1783540"/>
            <a:ext cx="82973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Avola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37582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381F9-4D33-66B4-7770-643A31F57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bâtiment, repère, ciel, gratte-ciel&#10;&#10;Le contenu généré par l’IA peut être incorrect.">
            <a:extLst>
              <a:ext uri="{FF2B5EF4-FFF2-40B4-BE49-F238E27FC236}">
                <a16:creationId xmlns:a16="http://schemas.microsoft.com/office/drawing/2014/main" id="{85F89263-99C2-7213-DE2A-1E24AFE45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859" y="0"/>
            <a:ext cx="4554141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EF29186-0D5F-1B74-D2D6-2315C0E10DDF}"/>
              </a:ext>
            </a:extLst>
          </p:cNvPr>
          <p:cNvSpPr txBox="1"/>
          <p:nvPr/>
        </p:nvSpPr>
        <p:spPr>
          <a:xfrm>
            <a:off x="633142" y="1608668"/>
            <a:ext cx="5581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Ho la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sensazione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stiate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pensando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a Torino.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47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79FFE-8A11-D60A-85F5-7359D3532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BA17C04-5A57-5A3B-6060-C00DC255250C}"/>
              </a:ext>
            </a:extLst>
          </p:cNvPr>
          <p:cNvSpPr txBox="1"/>
          <p:nvPr/>
        </p:nvSpPr>
        <p:spPr>
          <a:xfrm>
            <a:off x="3048000" y="156241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Serenità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AA33EF-FD7B-792B-B411-228868D7C583}"/>
              </a:ext>
            </a:extLst>
          </p:cNvPr>
          <p:cNvSpPr txBox="1"/>
          <p:nvPr/>
        </p:nvSpPr>
        <p:spPr>
          <a:xfrm>
            <a:off x="8316686" y="342900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Soddisfazione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18331B-D7CC-4AD0-995D-CE36EF63F859}"/>
              </a:ext>
            </a:extLst>
          </p:cNvPr>
          <p:cNvSpPr txBox="1"/>
          <p:nvPr/>
        </p:nvSpPr>
        <p:spPr>
          <a:xfrm>
            <a:off x="838201" y="3613666"/>
            <a:ext cx="72063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Sorpresa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78DDB59-9EA3-1E75-2C12-FA159813B847}"/>
              </a:ext>
            </a:extLst>
          </p:cNvPr>
          <p:cNvSpPr txBox="1"/>
          <p:nvPr/>
        </p:nvSpPr>
        <p:spPr>
          <a:xfrm>
            <a:off x="2688772" y="5110924"/>
            <a:ext cx="72063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Sollievo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F8EC03B-CE90-90AB-B52C-BC46BF4061C3}"/>
              </a:ext>
            </a:extLst>
          </p:cNvPr>
          <p:cNvSpPr txBox="1"/>
          <p:nvPr/>
        </p:nvSpPr>
        <p:spPr>
          <a:xfrm>
            <a:off x="7478486" y="1008412"/>
            <a:ext cx="72063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Simpatia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6071985-9A3A-7C62-13E3-DB4B7C3467FB}"/>
              </a:ext>
            </a:extLst>
          </p:cNvPr>
          <p:cNvSpPr txBox="1"/>
          <p:nvPr/>
        </p:nvSpPr>
        <p:spPr>
          <a:xfrm>
            <a:off x="696687" y="1377744"/>
            <a:ext cx="7347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Nostalgia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F99CB4E-CB63-17EB-8361-6B54646480B3}"/>
              </a:ext>
            </a:extLst>
          </p:cNvPr>
          <p:cNvSpPr txBox="1"/>
          <p:nvPr/>
        </p:nvSpPr>
        <p:spPr>
          <a:xfrm>
            <a:off x="6547757" y="2311039"/>
            <a:ext cx="7347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Noia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C7862BE-85B9-A618-FBA9-5DB2B3658A07}"/>
              </a:ext>
            </a:extLst>
          </p:cNvPr>
          <p:cNvSpPr txBox="1"/>
          <p:nvPr/>
        </p:nvSpPr>
        <p:spPr>
          <a:xfrm>
            <a:off x="4506687" y="3244334"/>
            <a:ext cx="7347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Nervosismo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CA7DF38-EEFE-D250-753A-5D1D5E0F70FA}"/>
              </a:ext>
            </a:extLst>
          </p:cNvPr>
          <p:cNvSpPr txBox="1"/>
          <p:nvPr/>
        </p:nvSpPr>
        <p:spPr>
          <a:xfrm>
            <a:off x="7467601" y="4926258"/>
            <a:ext cx="7347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Malinconia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36A842A-897A-8328-8104-3033EAA75F8A}"/>
              </a:ext>
            </a:extLst>
          </p:cNvPr>
          <p:cNvSpPr txBox="1"/>
          <p:nvPr/>
        </p:nvSpPr>
        <p:spPr>
          <a:xfrm>
            <a:off x="4441373" y="813781"/>
            <a:ext cx="7413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Meraviglia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B1FF692-4986-686D-B5D4-C23827E7E5A6}"/>
              </a:ext>
            </a:extLst>
          </p:cNvPr>
          <p:cNvSpPr txBox="1"/>
          <p:nvPr/>
        </p:nvSpPr>
        <p:spPr>
          <a:xfrm>
            <a:off x="3706586" y="2670406"/>
            <a:ext cx="7413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Speranza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37E3825-DCE1-D1E9-1026-9A8EA35060BC}"/>
              </a:ext>
            </a:extLst>
          </p:cNvPr>
          <p:cNvSpPr txBox="1"/>
          <p:nvPr/>
        </p:nvSpPr>
        <p:spPr>
          <a:xfrm>
            <a:off x="3597730" y="4506218"/>
            <a:ext cx="7413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Motivazione</a:t>
            </a:r>
          </a:p>
        </p:txBody>
      </p:sp>
    </p:spTree>
    <p:extLst>
      <p:ext uri="{BB962C8B-B14F-4D97-AF65-F5344CB8AC3E}">
        <p14:creationId xmlns:p14="http://schemas.microsoft.com/office/powerpoint/2010/main" val="21200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6" grpId="0"/>
      <p:bldP spid="20" grpId="0"/>
      <p:bldP spid="22" grpId="0"/>
      <p:bldP spid="26" grpId="0"/>
      <p:bldP spid="28" grpId="0"/>
      <p:bldP spid="30" grpId="0"/>
      <p:bldP spid="32" grpId="0"/>
      <p:bldP spid="34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9E64D-7FA2-537F-7E28-46B7897D5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2BADBC4-6159-C368-F57B-203860F7F3C7}"/>
              </a:ext>
            </a:extLst>
          </p:cNvPr>
          <p:cNvSpPr txBox="1"/>
          <p:nvPr/>
        </p:nvSpPr>
        <p:spPr>
          <a:xfrm>
            <a:off x="1119808" y="1311966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Fatto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DD270B-542C-F35F-D1D5-8025B4BC149A}"/>
              </a:ext>
            </a:extLst>
          </p:cNvPr>
          <p:cNvSpPr txBox="1"/>
          <p:nvPr/>
        </p:nvSpPr>
        <p:spPr>
          <a:xfrm>
            <a:off x="1119808" y="2925417"/>
            <a:ext cx="99523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Ricordatela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bene.</a:t>
            </a:r>
          </a:p>
          <a:p>
            <a:pPr>
              <a:buNone/>
            </a:pP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fr-FR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semplificare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conservate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solo la prima </a:t>
            </a:r>
            <a:r>
              <a:rPr lang="fr-FR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lettera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la sua </a:t>
            </a:r>
            <a:r>
              <a:rPr lang="fr-FR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iniziale</a:t>
            </a:r>
            <a:r>
              <a:rPr lang="fr-F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62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BBB0B-0EB1-99A7-B7DD-24FD24FE8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FECD4-7511-A954-9CFC-1BB457C9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5" y="424071"/>
            <a:ext cx="11411211" cy="5350428"/>
          </a:xfrm>
        </p:spPr>
        <p:txBody>
          <a:bodyPr anchor="ctr">
            <a:normAutofit/>
          </a:bodyPr>
          <a:lstStyle/>
          <a:p>
            <a:r>
              <a:rPr lang="fr-FR" dirty="0"/>
              <a:t>Ora vi </a:t>
            </a:r>
            <a:r>
              <a:rPr lang="fr-FR" dirty="0" err="1"/>
              <a:t>mostrerò</a:t>
            </a:r>
            <a:r>
              <a:rPr lang="fr-FR" dirty="0"/>
              <a:t> dei </a:t>
            </a:r>
            <a:r>
              <a:rPr lang="fr-FR" dirty="0" err="1"/>
              <a:t>nomi</a:t>
            </a:r>
            <a:r>
              <a:rPr lang="fr-FR" dirty="0"/>
              <a:t> di </a:t>
            </a:r>
            <a:r>
              <a:rPr lang="fr-FR" dirty="0" err="1"/>
              <a:t>città</a:t>
            </a:r>
            <a:r>
              <a:rPr lang="fr-FR" dirty="0"/>
              <a:t> </a:t>
            </a:r>
            <a:r>
              <a:rPr lang="fr-FR" dirty="0" err="1"/>
              <a:t>italiane</a:t>
            </a:r>
            <a:r>
              <a:rPr lang="fr-FR" dirty="0"/>
              <a:t>.</a:t>
            </a:r>
            <a:br>
              <a:rPr lang="fr-FR" dirty="0"/>
            </a:br>
            <a:br>
              <a:rPr lang="fr-FR" dirty="0"/>
            </a:br>
            <a:r>
              <a:rPr lang="fr-FR" b="1" dirty="0" err="1"/>
              <a:t>Sceglietene una</a:t>
            </a:r>
            <a:r>
              <a:rPr lang="fr-FR" b="1" dirty="0"/>
              <a:t> </a:t>
            </a:r>
            <a:r>
              <a:rPr lang="fr-FR" b="1" dirty="0" err="1"/>
              <a:t>che</a:t>
            </a:r>
            <a:r>
              <a:rPr lang="fr-FR" b="1" dirty="0"/>
              <a:t> </a:t>
            </a:r>
            <a:r>
              <a:rPr lang="fr-FR" b="1" dirty="0" err="1"/>
              <a:t>contenga</a:t>
            </a:r>
            <a:r>
              <a:rPr lang="fr-FR" b="1" dirty="0"/>
              <a:t> la </a:t>
            </a:r>
            <a:r>
              <a:rPr lang="fr-FR" b="1" dirty="0" err="1"/>
              <a:t>lettera</a:t>
            </a:r>
            <a:r>
              <a:rPr lang="fr-FR" b="1" dirty="0"/>
              <a:t> </a:t>
            </a:r>
            <a:r>
              <a:rPr lang="fr-FR" b="1" dirty="0" err="1"/>
              <a:t>che</a:t>
            </a:r>
            <a:r>
              <a:rPr lang="fr-FR" b="1" dirty="0"/>
              <a:t> </a:t>
            </a:r>
            <a:r>
              <a:rPr lang="fr-FR" b="1" dirty="0" err="1"/>
              <a:t>avete</a:t>
            </a:r>
            <a:r>
              <a:rPr lang="fr-FR" b="1" dirty="0"/>
              <a:t> in mente.</a:t>
            </a:r>
            <a:br>
              <a:rPr lang="fr-FR" b="1" dirty="0"/>
            </a:br>
            <a:br>
              <a:rPr lang="fr-FR" b="1" dirty="0"/>
            </a:br>
            <a:r>
              <a:rPr lang="fr-FR" dirty="0" err="1"/>
              <a:t>Questa</a:t>
            </a:r>
            <a:r>
              <a:rPr lang="fr-FR" dirty="0"/>
              <a:t> </a:t>
            </a:r>
            <a:r>
              <a:rPr lang="fr-FR" dirty="0" err="1"/>
              <a:t>lettera</a:t>
            </a:r>
            <a:r>
              <a:rPr lang="fr-FR" dirty="0"/>
              <a:t> </a:t>
            </a:r>
            <a:r>
              <a:rPr lang="fr-FR" dirty="0" err="1"/>
              <a:t>può</a:t>
            </a:r>
            <a:r>
              <a:rPr lang="fr-FR" dirty="0"/>
              <a:t> </a:t>
            </a:r>
            <a:r>
              <a:rPr lang="fr-FR" dirty="0" err="1"/>
              <a:t>trovarsi</a:t>
            </a:r>
            <a:r>
              <a:rPr lang="fr-FR" dirty="0"/>
              <a:t> </a:t>
            </a:r>
            <a:r>
              <a:rPr lang="fr-FR" b="1" dirty="0" err="1"/>
              <a:t>all’inizio</a:t>
            </a:r>
            <a:r>
              <a:rPr lang="fr-FR" b="1" dirty="0"/>
              <a:t>, </a:t>
            </a:r>
            <a:r>
              <a:rPr lang="fr-FR" b="1" dirty="0" err="1"/>
              <a:t>nel</a:t>
            </a:r>
            <a:r>
              <a:rPr lang="fr-FR" b="1" dirty="0"/>
              <a:t> mezzo o alla fine </a:t>
            </a:r>
            <a:r>
              <a:rPr lang="fr-FR" b="1" dirty="0" err="1"/>
              <a:t>del</a:t>
            </a:r>
            <a:r>
              <a:rPr lang="fr-FR" b="1" dirty="0"/>
              <a:t> nome</a:t>
            </a:r>
            <a:r>
              <a:rPr lang="fr-FR" dirty="0"/>
              <a:t>.</a:t>
            </a:r>
            <a:br>
              <a:rPr lang="fr-FR" b="1" dirty="0"/>
            </a:br>
            <a:br>
              <a:rPr lang="fr-FR" dirty="0"/>
            </a:br>
            <a:r>
              <a:rPr lang="fr-FR" dirty="0"/>
              <a:t>Non importa </a:t>
            </a:r>
            <a:r>
              <a:rPr lang="fr-FR" dirty="0" err="1"/>
              <a:t>dove</a:t>
            </a:r>
            <a:r>
              <a:rPr lang="fr-FR" dirty="0"/>
              <a:t>, basta </a:t>
            </a:r>
            <a:r>
              <a:rPr lang="fr-FR" dirty="0" err="1"/>
              <a:t>che</a:t>
            </a:r>
            <a:r>
              <a:rPr lang="fr-FR" dirty="0"/>
              <a:t> ci </a:t>
            </a:r>
            <a:r>
              <a:rPr lang="fr-FR" dirty="0" err="1"/>
              <a:t>sia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96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E0582-0EC5-FE63-036D-C1FA18955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100F4-54ED-9298-18B7-0A5858FF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16" y="3220279"/>
            <a:ext cx="10574216" cy="1550506"/>
          </a:xfrm>
        </p:spPr>
        <p:txBody>
          <a:bodyPr>
            <a:noAutofit/>
          </a:bodyPr>
          <a:lstStyle/>
          <a:p>
            <a:r>
              <a:rPr lang="fr-FR" sz="2800" dirty="0">
                <a:cs typeface="Arial" panose="020B0604020202020204" pitchFamily="34" charset="0"/>
              </a:rPr>
              <a:t>Bene.</a:t>
            </a:r>
            <a:br>
              <a:rPr lang="fr-FR" sz="2800" dirty="0">
                <a:cs typeface="Arial" panose="020B0604020202020204" pitchFamily="34" charset="0"/>
              </a:rPr>
            </a:br>
            <a:br>
              <a:rPr lang="fr-FR" sz="2800" dirty="0">
                <a:cs typeface="Arial" panose="020B0604020202020204" pitchFamily="34" charset="0"/>
              </a:rPr>
            </a:br>
            <a:r>
              <a:rPr lang="fr-FR" sz="2800" dirty="0">
                <a:cs typeface="Arial" panose="020B0604020202020204" pitchFamily="34" charset="0"/>
              </a:rPr>
              <a:t>Ora </a:t>
            </a:r>
            <a:r>
              <a:rPr lang="fr-FR" sz="2800" dirty="0" err="1">
                <a:cs typeface="Arial" panose="020B0604020202020204" pitchFamily="34" charset="0"/>
              </a:rPr>
              <a:t>visualizzatela</a:t>
            </a:r>
            <a:r>
              <a:rPr lang="fr-FR" sz="2800" dirty="0">
                <a:cs typeface="Arial" panose="020B0604020202020204" pitchFamily="34" charset="0"/>
              </a:rPr>
              <a:t>. </a:t>
            </a:r>
            <a:r>
              <a:rPr lang="fr-FR" sz="2800" dirty="0" err="1">
                <a:cs typeface="Arial" panose="020B0604020202020204" pitchFamily="34" charset="0"/>
              </a:rPr>
              <a:t>Pensate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intensamente</a:t>
            </a:r>
            <a:r>
              <a:rPr lang="fr-FR" sz="2800" dirty="0">
                <a:cs typeface="Arial" panose="020B0604020202020204" pitchFamily="34" charset="0"/>
              </a:rPr>
              <a:t> a </a:t>
            </a:r>
            <a:r>
              <a:rPr lang="fr-FR" sz="2800" dirty="0" err="1">
                <a:cs typeface="Arial" panose="020B0604020202020204" pitchFamily="34" charset="0"/>
              </a:rPr>
              <a:t>questa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città</a:t>
            </a:r>
            <a:r>
              <a:rPr lang="fr-FR" sz="2800" dirty="0">
                <a:cs typeface="Arial" panose="020B0604020202020204" pitchFamily="34" charset="0"/>
              </a:rPr>
              <a:t> e ai </a:t>
            </a:r>
            <a:r>
              <a:rPr lang="fr-FR" sz="2800" dirty="0" err="1">
                <a:cs typeface="Arial" panose="020B0604020202020204" pitchFamily="34" charset="0"/>
              </a:rPr>
              <a:t>suoi</a:t>
            </a:r>
            <a:r>
              <a:rPr lang="fr-FR" sz="2800" dirty="0">
                <a:cs typeface="Arial" panose="020B0604020202020204" pitchFamily="34" charset="0"/>
              </a:rPr>
              <a:t> </a:t>
            </a:r>
            <a:r>
              <a:rPr lang="fr-FR" sz="2800" dirty="0" err="1">
                <a:cs typeface="Arial" panose="020B0604020202020204" pitchFamily="34" charset="0"/>
              </a:rPr>
              <a:t>monumenti</a:t>
            </a:r>
            <a:r>
              <a:rPr lang="fr-FR" sz="28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8E387E-F2F7-9DB1-925F-7CABEBB5C55A}"/>
              </a:ext>
            </a:extLst>
          </p:cNvPr>
          <p:cNvSpPr txBox="1"/>
          <p:nvPr/>
        </p:nvSpPr>
        <p:spPr>
          <a:xfrm>
            <a:off x="1380716" y="135258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Avete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scelto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vostra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città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938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BEA1B-1FE6-6962-0A6E-446B62857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E79CC6F-84B8-023C-3859-3B3F3287DE60}"/>
              </a:ext>
            </a:extLst>
          </p:cNvPr>
          <p:cNvSpPr txBox="1"/>
          <p:nvPr/>
        </p:nvSpPr>
        <p:spPr>
          <a:xfrm>
            <a:off x="762000" y="65404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Padova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2B7073-33DA-0DC7-8D49-D9EA60D45C0B}"/>
              </a:ext>
            </a:extLst>
          </p:cNvPr>
          <p:cNvSpPr txBox="1"/>
          <p:nvPr/>
        </p:nvSpPr>
        <p:spPr>
          <a:xfrm>
            <a:off x="7620000" y="177225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Bari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E57ED89-BEA1-4C83-137B-A9AC37D22CE6}"/>
              </a:ext>
            </a:extLst>
          </p:cNvPr>
          <p:cNvSpPr txBox="1"/>
          <p:nvPr/>
        </p:nvSpPr>
        <p:spPr>
          <a:xfrm>
            <a:off x="762000" y="2160849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Prato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4CAE292-C0D0-6028-3412-D9A67933DD3D}"/>
              </a:ext>
            </a:extLst>
          </p:cNvPr>
          <p:cNvSpPr txBox="1"/>
          <p:nvPr/>
        </p:nvSpPr>
        <p:spPr>
          <a:xfrm>
            <a:off x="5334000" y="1018850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Perugia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72B7537-5987-EF70-9123-84A853BB6917}"/>
              </a:ext>
            </a:extLst>
          </p:cNvPr>
          <p:cNvSpPr txBox="1"/>
          <p:nvPr/>
        </p:nvSpPr>
        <p:spPr>
          <a:xfrm>
            <a:off x="2166258" y="3748944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Cagliari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18F0AB6-A8C9-D3B0-2795-F1A55852D12E}"/>
              </a:ext>
            </a:extLst>
          </p:cNvPr>
          <p:cNvSpPr txBox="1"/>
          <p:nvPr/>
        </p:nvSpPr>
        <p:spPr>
          <a:xfrm>
            <a:off x="9263743" y="3053869"/>
            <a:ext cx="685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Lucca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579A0F5-D050-0405-6944-48EE14D942AA}"/>
              </a:ext>
            </a:extLst>
          </p:cNvPr>
          <p:cNvSpPr txBox="1"/>
          <p:nvPr/>
        </p:nvSpPr>
        <p:spPr>
          <a:xfrm>
            <a:off x="7620000" y="4207549"/>
            <a:ext cx="8066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Arezzo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CB166DF-314B-0D1E-C287-263212B4E2EC}"/>
              </a:ext>
            </a:extLst>
          </p:cNvPr>
          <p:cNvSpPr txBox="1"/>
          <p:nvPr/>
        </p:nvSpPr>
        <p:spPr>
          <a:xfrm>
            <a:off x="4033157" y="2254907"/>
            <a:ext cx="8066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Lecce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C73D6CD-0C59-4074-5896-E39882E60413}"/>
              </a:ext>
            </a:extLst>
          </p:cNvPr>
          <p:cNvSpPr txBox="1"/>
          <p:nvPr/>
        </p:nvSpPr>
        <p:spPr>
          <a:xfrm>
            <a:off x="9024258" y="890845"/>
            <a:ext cx="8066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Ferrara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4C3D6E6-81F1-ED28-9D42-4F2EE70DC3C5}"/>
              </a:ext>
            </a:extLst>
          </p:cNvPr>
          <p:cNvSpPr txBox="1"/>
          <p:nvPr/>
        </p:nvSpPr>
        <p:spPr>
          <a:xfrm>
            <a:off x="4033157" y="5032227"/>
            <a:ext cx="8545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Viterbo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AA8295D-87C9-9D3C-CCA6-6BAA25EC1EA6}"/>
              </a:ext>
            </a:extLst>
          </p:cNvPr>
          <p:cNvSpPr txBox="1"/>
          <p:nvPr/>
        </p:nvSpPr>
        <p:spPr>
          <a:xfrm>
            <a:off x="6395358" y="3209514"/>
            <a:ext cx="8545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San Marino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6E19784-E889-2442-A77D-4D12BE640666}"/>
              </a:ext>
            </a:extLst>
          </p:cNvPr>
          <p:cNvSpPr txBox="1"/>
          <p:nvPr/>
        </p:nvSpPr>
        <p:spPr>
          <a:xfrm>
            <a:off x="1061358" y="4915435"/>
            <a:ext cx="8545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4000" b="1">
                <a:latin typeface="Arial" panose="020B0604020202020204" pitchFamily="34" charset="0"/>
                <a:cs typeface="Arial" panose="020B0604020202020204" pitchFamily="34" charset="0"/>
              </a:rPr>
              <a:t>L’Aquila  </a:t>
            </a:r>
          </a:p>
        </p:txBody>
      </p:sp>
    </p:spTree>
    <p:extLst>
      <p:ext uri="{BB962C8B-B14F-4D97-AF65-F5344CB8AC3E}">
        <p14:creationId xmlns:p14="http://schemas.microsoft.com/office/powerpoint/2010/main" val="16441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6" grpId="0"/>
      <p:bldP spid="20" grpId="0"/>
      <p:bldP spid="24" grpId="0"/>
      <p:bldP spid="27" grpId="0"/>
      <p:bldP spid="29" grpId="0"/>
      <p:bldP spid="31" grpId="0"/>
      <p:bldP spid="33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8BD0A-1373-12E1-4BE8-FC3DA3DA9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1CDCA3B-25B3-4A92-6803-F223AEEB623A}"/>
              </a:ext>
            </a:extLst>
          </p:cNvPr>
          <p:cNvSpPr txBox="1"/>
          <p:nvPr/>
        </p:nvSpPr>
        <p:spPr>
          <a:xfrm>
            <a:off x="285161" y="2397948"/>
            <a:ext cx="6551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Ho la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sensazione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stiate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pensando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a SAN MARINO...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50466C7-BB28-71E1-F4BD-71F4010B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2" y="0"/>
            <a:ext cx="5079998" cy="67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435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844</Words>
  <Application>Microsoft Macintosh PowerPoint</Application>
  <PresentationFormat>Grand écran</PresentationFormat>
  <Paragraphs>208</Paragraphs>
  <Slides>39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5" baseType="lpstr">
      <vt:lpstr>Aptos</vt:lpstr>
      <vt:lpstr>Aptos Display</vt:lpstr>
      <vt:lpstr>Arial</vt:lpstr>
      <vt:lpstr>Montserrat Medium</vt:lpstr>
      <vt:lpstr>Montserrat SemiBold</vt:lpstr>
      <vt:lpstr>Thème Office</vt:lpstr>
      <vt:lpstr>Présentation PowerPoint</vt:lpstr>
      <vt:lpstr>Come presentato durante la conferenza, qui avete la pagina con le parole che rappresentano emozioni/sentimenti e poi le parole per forzare la città che corrisponde alla prima lista.</vt:lpstr>
      <vt:lpstr>Tra poco vedrete apparire delle parole che rappresentano emozioni o sentimenti.  Dovete sceglierne una sola e tenerla a mente.  Scegliete quella che vi piace di più, quella che vi parla, che vi ispira. </vt:lpstr>
      <vt:lpstr>Présentation PowerPoint</vt:lpstr>
      <vt:lpstr>Présentation PowerPoint</vt:lpstr>
      <vt:lpstr>Ora vi mostrerò dei nomi di città italiane.  Sceglietene una che contenga la lettera che avete in mente.  Questa lettera può trovarsi all’inizio, nel mezzo o alla fine del nome.  Non importa dove, basta che ci sia.</vt:lpstr>
      <vt:lpstr>Bene.  Ora visualizzatela. Pensate intensamente a questa città e ai suoi monumenti.</vt:lpstr>
      <vt:lpstr>Présentation PowerPoint</vt:lpstr>
      <vt:lpstr>Présentation PowerPoint</vt:lpstr>
      <vt:lpstr>Présentation PowerPoint</vt:lpstr>
      <vt:lpstr>Présentation PowerPoint</vt:lpstr>
      <vt:lpstr>Ora vi mostrerò dei nomi di città italiane.  Sceglietene una che contenga la lettera che avete in mente.  Questa lettera può trovarsi all’inizio, nel mezzo o alla fine del nome.  Non importa dove, basta che ci sia.</vt:lpstr>
      <vt:lpstr>Bene.  Ora visualizzatela. Pensate intensamente a questa città e ai suoi monumenti.</vt:lpstr>
      <vt:lpstr>Présentation PowerPoint</vt:lpstr>
      <vt:lpstr>Présentation PowerPoint</vt:lpstr>
      <vt:lpstr>Présentation PowerPoint</vt:lpstr>
      <vt:lpstr>Présentation PowerPoint</vt:lpstr>
      <vt:lpstr>Ora vi mostrerò dei nomi di città italiane.  Sceglietene una che contenga la lettera che avete in mente.  Questa lettera può trovarsi all’inizio, nel mezzo o alla fine del nome.  Non importa dove, basta che ci sia.</vt:lpstr>
      <vt:lpstr>Bene.  Ora visualizzatela. Pensate intensamente a questa città e ai suoi monumenti.</vt:lpstr>
      <vt:lpstr>Présentation PowerPoint</vt:lpstr>
      <vt:lpstr>Présentation PowerPoint</vt:lpstr>
      <vt:lpstr>Présentation PowerPoint</vt:lpstr>
      <vt:lpstr>Présentation PowerPoint</vt:lpstr>
      <vt:lpstr>Ora vi mostrerò dei nomi di città italiane.  Sceglietene una che contenga la lettera che avete in mente.  Questa lettera può trovarsi all’inizio, nel mezzo o alla fine del nome.  Non importa dove, basta che ci sia.</vt:lpstr>
      <vt:lpstr>Bene.  Ora visualizzatela. Pensate intensamente a questa città e ai suoi monumenti.</vt:lpstr>
      <vt:lpstr>Présentation PowerPoint</vt:lpstr>
      <vt:lpstr>Présentation PowerPoint</vt:lpstr>
      <vt:lpstr>Présentation PowerPoint</vt:lpstr>
      <vt:lpstr>Présentation PowerPoint</vt:lpstr>
      <vt:lpstr>Ora vi mostrerò dei nomi di città italiane.  Sceglietene una che contenga la lettera che avete in mente.  Questa lettera può trovarsi all’inizio, nel mezzo o alla fine del nome.  Non importa dove, basta che ci sia.</vt:lpstr>
      <vt:lpstr>Bene.  Ora visualizzatela. Pensate intensamente a questa città e ai suoi monumenti.</vt:lpstr>
      <vt:lpstr>Présentation PowerPoint</vt:lpstr>
      <vt:lpstr>Présentation PowerPoint</vt:lpstr>
      <vt:lpstr>Riconoscenza  </vt:lpstr>
      <vt:lpstr>Présentation PowerPoint</vt:lpstr>
      <vt:lpstr>Ora vi mostrerò dei nomi di città italiane.  Sceglietene una che contenga la lettera che avete in mente.  Questa lettera può trovarsi all’inizio, nel mezzo o alla fine del nome.  Non importa dove, basta che ci sia.</vt:lpstr>
      <vt:lpstr>Bene.  Ora visualizzatela. Pensate intensamente a questa città e ai suoi monumenti.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Laurent CERVONI</dc:creator>
  <cp:lastModifiedBy>Laurent CERVONI</cp:lastModifiedBy>
  <cp:revision>2</cp:revision>
  <dcterms:created xsi:type="dcterms:W3CDTF">2025-11-27T11:45:55Z</dcterms:created>
  <dcterms:modified xsi:type="dcterms:W3CDTF">2025-11-27T12:01:44Z</dcterms:modified>
</cp:coreProperties>
</file>